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2" r:id="rId5"/>
    <p:sldId id="265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496" y="-1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23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39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066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78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00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24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900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38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94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04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362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1C45D-00F4-CC4F-B116-B9B326B469B3}" type="datetimeFigureOut">
              <a:rPr lang="es-ES" smtClean="0"/>
              <a:t>08/07/13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5C2B-86CB-F04D-9307-2D396AA1E85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984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83823" y="549758"/>
            <a:ext cx="8071097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RAZONES PARA UNA </a:t>
            </a:r>
            <a:r>
              <a:rPr lang="es-ES" sz="2400" b="1" dirty="0" smtClean="0"/>
              <a:t>POSIBLE GESTIÓN EN LA DIVISIÓN DE CIENCAS SOCIALES Y HUMANIDADE DE LA UAM UNIDAD CUAJIMALPA</a:t>
            </a:r>
            <a:endParaRPr lang="es-ES_tradnl" sz="2400" dirty="0" smtClean="0"/>
          </a:p>
          <a:p>
            <a:pPr algn="ctr"/>
            <a:r>
              <a:rPr lang="es-ES" sz="2400" b="1" dirty="0" smtClean="0"/>
              <a:t>2013-2017</a:t>
            </a:r>
          </a:p>
          <a:p>
            <a:pPr algn="ctr"/>
            <a:endParaRPr lang="es-ES" sz="2400" b="1" dirty="0" smtClean="0"/>
          </a:p>
          <a:p>
            <a:pPr algn="r"/>
            <a:r>
              <a:rPr lang="es-ES" b="1" dirty="0" smtClean="0"/>
              <a:t>Dr</a:t>
            </a:r>
            <a:r>
              <a:rPr lang="es-ES" b="1" dirty="0"/>
              <a:t>. Manuel </a:t>
            </a:r>
            <a:r>
              <a:rPr lang="es-ES" b="1" dirty="0" err="1"/>
              <a:t>Netzácuri</a:t>
            </a:r>
            <a:r>
              <a:rPr lang="es-ES" b="1" dirty="0"/>
              <a:t> Ontiveros Jiménez</a:t>
            </a:r>
            <a:endParaRPr lang="es-ES_tradnl" dirty="0"/>
          </a:p>
          <a:p>
            <a:pPr algn="ctr"/>
            <a:endParaRPr lang="es-ES" sz="2400" b="1" dirty="0" smtClean="0"/>
          </a:p>
          <a:p>
            <a:pPr algn="ctr"/>
            <a:endParaRPr lang="es-ES_tradnl" sz="2400" dirty="0"/>
          </a:p>
        </p:txBody>
      </p:sp>
      <p:sp>
        <p:nvSpPr>
          <p:cNvPr id="5" name="Rectángulo 4"/>
          <p:cNvSpPr/>
          <p:nvPr/>
        </p:nvSpPr>
        <p:spPr>
          <a:xfrm>
            <a:off x="583823" y="3248293"/>
            <a:ext cx="80710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/>
              <a:t>El objetivo de mi gestión al frente de la DCSH 2013-2017 sería contribuir al logro de la Misión y la Visión de la UAM Cuajimalpa</a:t>
            </a:r>
            <a:r>
              <a:rPr lang="es-ES" sz="2000" dirty="0" smtClean="0"/>
              <a:t>.</a:t>
            </a:r>
          </a:p>
          <a:p>
            <a:endParaRPr lang="es-ES" sz="2000" dirty="0"/>
          </a:p>
          <a:p>
            <a:r>
              <a:rPr lang="es-MX" sz="2000" dirty="0" smtClean="0"/>
              <a:t>Buscaré lograr </a:t>
            </a:r>
            <a:r>
              <a:rPr lang="es-MX" sz="2000" dirty="0"/>
              <a:t>una enseñanza de calidad, es decir, preparar a los alumnos para que desarrollen competencias y habilidades que les permita insertarse en el mercado laboral de manera exitosa.</a:t>
            </a:r>
            <a:endParaRPr lang="es-ES_tradnl" sz="2000" dirty="0"/>
          </a:p>
          <a:p>
            <a:endParaRPr lang="es-ES_tradnl" sz="2000" dirty="0"/>
          </a:p>
          <a:p>
            <a:r>
              <a:rPr lang="es-ES" sz="2000" dirty="0"/>
              <a:t>Considero que la función de la Dirección de la División es de servicio a la comunidad académica y a los estudiantes. </a:t>
            </a:r>
          </a:p>
        </p:txBody>
      </p:sp>
    </p:spTree>
    <p:extLst>
      <p:ext uri="{BB962C8B-B14F-4D97-AF65-F5344CB8AC3E}">
        <p14:creationId xmlns:p14="http://schemas.microsoft.com/office/powerpoint/2010/main" val="1650407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44" y="1399728"/>
            <a:ext cx="8612112" cy="4675395"/>
          </a:xfrm>
        </p:spPr>
      </p:pic>
      <p:sp>
        <p:nvSpPr>
          <p:cNvPr id="5" name="Rectángulo 4"/>
          <p:cNvSpPr/>
          <p:nvPr/>
        </p:nvSpPr>
        <p:spPr>
          <a:xfrm>
            <a:off x="457200" y="842444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400" b="1" dirty="0" smtClean="0"/>
              <a:t>Datos de la Matrícula</a:t>
            </a:r>
            <a:endParaRPr lang="es-ES_tradnl" sz="2400" b="1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4484317" y="2743200"/>
            <a:ext cx="3306871" cy="263047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5232758" y="4647157"/>
            <a:ext cx="2808952" cy="0"/>
          </a:xfrm>
          <a:prstGeom prst="line">
            <a:avLst/>
          </a:prstGeom>
          <a:ln w="28575" cmpd="sng"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1478071" y="541124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05/O</a:t>
            </a:r>
            <a:endParaRPr lang="es-MX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659682" y="5420546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09/O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476993" y="541124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10/O</a:t>
            </a:r>
          </a:p>
        </p:txBody>
      </p:sp>
      <p:cxnSp>
        <p:nvCxnSpPr>
          <p:cNvPr id="24" name="23 Conector recto"/>
          <p:cNvCxnSpPr/>
          <p:nvPr/>
        </p:nvCxnSpPr>
        <p:spPr>
          <a:xfrm flipH="1" flipV="1">
            <a:off x="1703540" y="2279737"/>
            <a:ext cx="12526" cy="3006247"/>
          </a:xfrm>
          <a:prstGeom prst="line">
            <a:avLst/>
          </a:prstGeom>
          <a:ln w="3175">
            <a:solidFill>
              <a:schemeClr val="tx1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V="1">
            <a:off x="4990061" y="2104373"/>
            <a:ext cx="0" cy="3181611"/>
          </a:xfrm>
          <a:prstGeom prst="line">
            <a:avLst/>
          </a:prstGeom>
          <a:ln w="3175">
            <a:solidFill>
              <a:schemeClr val="tx1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5807372" y="2104373"/>
            <a:ext cx="0" cy="3181611"/>
          </a:xfrm>
          <a:prstGeom prst="line">
            <a:avLst/>
          </a:prstGeom>
          <a:ln w="3175">
            <a:solidFill>
              <a:schemeClr val="tx1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H="1">
            <a:off x="7402882" y="2104373"/>
            <a:ext cx="25052" cy="3181611"/>
          </a:xfrm>
          <a:prstGeom prst="line">
            <a:avLst/>
          </a:prstGeom>
          <a:ln w="3175">
            <a:solidFill>
              <a:schemeClr val="tx1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7072503" y="5408020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12/O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1019248" y="6517502"/>
            <a:ext cx="7858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Fuente: Informe </a:t>
            </a:r>
            <a:r>
              <a:rPr lang="es-ES" i="1" dirty="0"/>
              <a:t>2012 del Director de la DCSH, UAM Cuajimalpa, p. </a:t>
            </a:r>
            <a:r>
              <a:rPr lang="es-ES" dirty="0"/>
              <a:t>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04278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Definición de Innovación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dirty="0"/>
              <a:t>1.</a:t>
            </a:r>
            <a:r>
              <a:rPr lang="es-MX" sz="2800" dirty="0"/>
              <a:t> f. Acción y efecto de innovar</a:t>
            </a:r>
            <a:r>
              <a:rPr lang="es-MX" sz="2800" dirty="0" smtClean="0"/>
              <a:t>.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b="1" dirty="0"/>
              <a:t>2. f. Creación o modificación de un producto, y su introducción en un mercado</a:t>
            </a:r>
            <a:r>
              <a:rPr lang="es-MX" b="1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i="1" dirty="0"/>
              <a:t> </a:t>
            </a:r>
            <a:r>
              <a:rPr lang="es-MX" sz="2400" i="1" dirty="0" smtClean="0"/>
              <a:t> Real </a:t>
            </a:r>
            <a:r>
              <a:rPr lang="es-MX" sz="2400" i="1" dirty="0"/>
              <a:t>Academia Española © Todos los derechos </a:t>
            </a:r>
            <a:r>
              <a:rPr lang="es-MX" sz="2400" i="1" dirty="0" smtClean="0"/>
              <a:t>reservados</a:t>
            </a: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2429770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9883"/>
              </p:ext>
            </p:extLst>
          </p:nvPr>
        </p:nvGraphicFramePr>
        <p:xfrm>
          <a:off x="2540170" y="2406805"/>
          <a:ext cx="4732038" cy="1681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019"/>
                <a:gridCol w="2366019"/>
              </a:tblGrid>
              <a:tr h="767215"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Investigación básica pura (</a:t>
                      </a:r>
                      <a:r>
                        <a:rPr lang="es-ES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N. Bohr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Investigación básica inspirada en el uso (</a:t>
                      </a:r>
                      <a:r>
                        <a:rPr lang="es-ES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L. Pasteur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dirty="0"/>
                    </a:p>
                  </a:txBody>
                  <a:tcPr/>
                </a:tc>
              </a:tr>
              <a:tr h="767215">
                <a:tc>
                  <a:txBody>
                    <a:bodyPr/>
                    <a:lstStyle/>
                    <a:p>
                      <a:r>
                        <a:rPr lang="es-ES" dirty="0" smtClean="0"/>
                        <a:t>                             </a:t>
                      </a:r>
                    </a:p>
                    <a:p>
                      <a:r>
                        <a:rPr lang="es-ES" dirty="0" smtClean="0"/>
                        <a:t>                 ¿?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Investigación aplicada pura (</a:t>
                      </a:r>
                      <a:r>
                        <a:rPr lang="es-E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T.A. Edison</a:t>
                      </a:r>
                      <a:r>
                        <a:rPr lang="es-ES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2468469" y="1597682"/>
            <a:ext cx="473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        HAY CONSIDERACIÓN DE USO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3339088" y="1976609"/>
            <a:ext cx="486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NO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5735824" y="1997096"/>
            <a:ext cx="34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SI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204850" y="2847181"/>
            <a:ext cx="173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BUSQUEDA DE CONOCIMIENTO PURO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120195" y="2847181"/>
            <a:ext cx="34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SI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058733" y="3534945"/>
            <a:ext cx="486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1779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89304"/>
            <a:ext cx="8229600" cy="1143000"/>
          </a:xfrm>
        </p:spPr>
        <p:txBody>
          <a:bodyPr/>
          <a:lstStyle/>
          <a:p>
            <a:r>
              <a:rPr lang="es-ES" dirty="0" smtClean="0"/>
              <a:t>GRACIAS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272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191</Words>
  <Application>Microsoft Macintosh PowerPoint</Application>
  <PresentationFormat>Presentación en pantalla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Definición de Innovación</vt:lpstr>
      <vt:lpstr>Presentación de PowerPoint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26</cp:revision>
  <dcterms:created xsi:type="dcterms:W3CDTF">2013-07-02T17:42:12Z</dcterms:created>
  <dcterms:modified xsi:type="dcterms:W3CDTF">2013-07-08T19:06:51Z</dcterms:modified>
</cp:coreProperties>
</file>