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5" r:id="rId1"/>
  </p:sldMasterIdLst>
  <p:sldIdLst>
    <p:sldId id="256" r:id="rId2"/>
    <p:sldId id="269" r:id="rId3"/>
    <p:sldId id="284" r:id="rId4"/>
    <p:sldId id="277" r:id="rId5"/>
    <p:sldId id="286" r:id="rId6"/>
    <p:sldId id="285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2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69C06D-4ED8-42C6-905D-CA84CA1B6CBF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lunes, 8 de julio de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lunes, 8 de julio de 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D8CDC4-3D19-4983-B478-82F6B8E5AB66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0B385921-A91A-409C-921C-0E0EC1E750EC}" type="datetime2">
              <a:rPr lang="en-US" smtClean="0"/>
              <a:t>lunes, 8 de julio de 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Rodolfo R. Suárez</a:t>
            </a:r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/>
              <a:t>Proyecto para una posible gestión de la Dirección de la División de Ciencias Sociales y Humanidades (2013-2017)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426686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s-ES" dirty="0" smtClean="0"/>
          </a:p>
          <a:p>
            <a:pPr marL="45720" indent="0">
              <a:buNone/>
            </a:pPr>
            <a:endParaRPr lang="es-ES" dirty="0"/>
          </a:p>
          <a:p>
            <a:pPr marL="45720" indent="0" algn="ctr">
              <a:buNone/>
            </a:pPr>
            <a:endParaRPr lang="es-ES" sz="4000" dirty="0" smtClean="0"/>
          </a:p>
          <a:p>
            <a:pPr marL="45720" indent="0" algn="ctr">
              <a:buNone/>
            </a:pPr>
            <a:r>
              <a:rPr lang="es-ES" sz="4000" dirty="0" smtClean="0"/>
              <a:t>Condiciones que permitan generar una vida académica plena</a:t>
            </a:r>
            <a:endParaRPr lang="es-ES" sz="4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 principal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1627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3600" dirty="0"/>
              <a:t>Acciones remediales</a:t>
            </a:r>
          </a:p>
          <a:p>
            <a:r>
              <a:rPr lang="es-ES" sz="3600" dirty="0" smtClean="0"/>
              <a:t>Diagnósticos</a:t>
            </a:r>
          </a:p>
          <a:p>
            <a:r>
              <a:rPr lang="es-ES" sz="3600" dirty="0" smtClean="0"/>
              <a:t>Consolidación y desarrollo equilibrado</a:t>
            </a:r>
          </a:p>
          <a:p>
            <a:r>
              <a:rPr lang="es-ES" sz="3600" dirty="0" smtClean="0"/>
              <a:t>Visibilidad</a:t>
            </a:r>
          </a:p>
          <a:p>
            <a:r>
              <a:rPr lang="es-ES" sz="3600" dirty="0" smtClean="0"/>
              <a:t>Planeación </a:t>
            </a:r>
          </a:p>
          <a:p>
            <a:r>
              <a:rPr lang="es-ES" sz="3600" dirty="0" smtClean="0"/>
              <a:t>Asesoría</a:t>
            </a:r>
            <a:endParaRPr lang="es-ES" sz="3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Gestión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360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s-ES" sz="4000" dirty="0" smtClean="0"/>
          </a:p>
          <a:p>
            <a:pPr lvl="2"/>
            <a:r>
              <a:rPr lang="es-ES" sz="3600" dirty="0" smtClean="0"/>
              <a:t>Acuerdos básicos</a:t>
            </a:r>
          </a:p>
          <a:p>
            <a:pPr lvl="2"/>
            <a:r>
              <a:rPr lang="es-ES" sz="3600" dirty="0" smtClean="0"/>
              <a:t>Adecuación de las estructuras</a:t>
            </a:r>
          </a:p>
          <a:p>
            <a:pPr lvl="2"/>
            <a:r>
              <a:rPr lang="es-ES" sz="3600" dirty="0" smtClean="0"/>
              <a:t>Fortalecer la interacción</a:t>
            </a:r>
          </a:p>
          <a:p>
            <a:pPr lvl="2"/>
            <a:r>
              <a:rPr lang="es-ES" sz="3600" dirty="0" smtClean="0"/>
              <a:t>Certidumbre y confianza</a:t>
            </a:r>
          </a:p>
          <a:p>
            <a:pPr lvl="2"/>
            <a:endParaRPr lang="es-ES" sz="3600" dirty="0" smtClean="0"/>
          </a:p>
          <a:p>
            <a:pPr lvl="2"/>
            <a:endParaRPr lang="es-ES" sz="3600" dirty="0" smtClean="0"/>
          </a:p>
          <a:p>
            <a:pPr lvl="2"/>
            <a:endParaRPr lang="es-ES" sz="28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Apropiación del proyecto académico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7623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3600" dirty="0" smtClean="0"/>
              <a:t>Especificidad</a:t>
            </a:r>
          </a:p>
          <a:p>
            <a:r>
              <a:rPr lang="es-ES" sz="3600" dirty="0" smtClean="0"/>
              <a:t>Difusión</a:t>
            </a:r>
          </a:p>
          <a:p>
            <a:r>
              <a:rPr lang="es-ES" sz="3600" dirty="0" smtClean="0"/>
              <a:t>Formación integral</a:t>
            </a:r>
          </a:p>
          <a:p>
            <a:r>
              <a:rPr lang="es-ES" sz="3600" dirty="0" smtClean="0"/>
              <a:t>Actividades extracurriculares</a:t>
            </a:r>
          </a:p>
          <a:p>
            <a:r>
              <a:rPr lang="es-ES" sz="3600" dirty="0" smtClean="0"/>
              <a:t>Servicio social</a:t>
            </a:r>
          </a:p>
          <a:p>
            <a:r>
              <a:rPr lang="es-ES" sz="3600" dirty="0" smtClean="0"/>
              <a:t>Fortalecer el carácter divisional</a:t>
            </a:r>
          </a:p>
          <a:p>
            <a:r>
              <a:rPr lang="es-ES" sz="3600" dirty="0" smtClean="0"/>
              <a:t>Apropiación crítica del modelo educativo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Docencia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939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s-ES" sz="4000" dirty="0" smtClean="0"/>
          </a:p>
          <a:p>
            <a:r>
              <a:rPr lang="es-ES" sz="4000" dirty="0" smtClean="0"/>
              <a:t>Apoyo a la investigación</a:t>
            </a:r>
          </a:p>
          <a:p>
            <a:pPr lvl="1"/>
            <a:r>
              <a:rPr lang="es-ES" sz="3800" dirty="0" smtClean="0"/>
              <a:t>Consolidación</a:t>
            </a:r>
          </a:p>
          <a:p>
            <a:pPr lvl="1"/>
            <a:r>
              <a:rPr lang="es-ES" sz="3800" dirty="0" smtClean="0"/>
              <a:t>Interacción</a:t>
            </a:r>
          </a:p>
          <a:p>
            <a:r>
              <a:rPr lang="es-ES" sz="4000" dirty="0" smtClean="0"/>
              <a:t>Articulación</a:t>
            </a:r>
          </a:p>
          <a:p>
            <a:r>
              <a:rPr lang="es-ES" sz="4000" dirty="0" smtClean="0"/>
              <a:t>Vinculación</a:t>
            </a:r>
          </a:p>
          <a:p>
            <a:endParaRPr lang="es-ES" sz="4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Apoyo a la investigación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3120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s-ES" sz="3600" dirty="0" smtClean="0"/>
          </a:p>
          <a:p>
            <a:r>
              <a:rPr lang="es-ES" sz="4000" dirty="0" smtClean="0"/>
              <a:t>Proyecto editorial</a:t>
            </a:r>
          </a:p>
          <a:p>
            <a:r>
              <a:rPr lang="es-ES" sz="4000" dirty="0" smtClean="0"/>
              <a:t>Proyecto cultural</a:t>
            </a:r>
          </a:p>
          <a:p>
            <a:r>
              <a:rPr lang="es-ES" sz="4000" dirty="0" smtClean="0"/>
              <a:t>Proyecto de educación continua</a:t>
            </a:r>
          </a:p>
          <a:p>
            <a:r>
              <a:rPr lang="es-ES" sz="4000" dirty="0" smtClean="0"/>
              <a:t>Divulgación de resultados</a:t>
            </a:r>
            <a:endParaRPr lang="es-ES" sz="40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Preservación y difusión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35579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Cuadrícula.thmx</Template>
  <TotalTime>224</TotalTime>
  <Words>106</Words>
  <Application>Microsoft Macintosh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Cuadrícula</vt:lpstr>
      <vt:lpstr>Proyecto para una posible gestión de la Dirección de la División de Ciencias Sociales y Humanidades (2013-2017)</vt:lpstr>
      <vt:lpstr>Objetivo principal</vt:lpstr>
      <vt:lpstr>Gestión</vt:lpstr>
      <vt:lpstr>Apropiación del proyecto académico</vt:lpstr>
      <vt:lpstr>Docencia</vt:lpstr>
      <vt:lpstr>Apoyo a la investigación</vt:lpstr>
      <vt:lpstr>Preservación y difusión </vt:lpstr>
    </vt:vector>
  </TitlesOfParts>
  <Company>UAM-C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para una posible gestión de la Dirección de la División de Ciencias Sociales y Humanidades (2013-2017)</dc:title>
  <dc:creator>Rodolfo Suarez</dc:creator>
  <cp:lastModifiedBy>Rodolfo Suarez</cp:lastModifiedBy>
  <cp:revision>24</cp:revision>
  <dcterms:created xsi:type="dcterms:W3CDTF">2013-06-26T20:57:15Z</dcterms:created>
  <dcterms:modified xsi:type="dcterms:W3CDTF">2013-07-08T18:00:21Z</dcterms:modified>
</cp:coreProperties>
</file>