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12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26D100-5C02-4F04-9231-691C980164DE}" type="doc">
      <dgm:prSet loTypeId="urn:microsoft.com/office/officeart/2005/8/layout/vList6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6D3C727F-619F-49F8-85A5-CB714B68C8C5}">
      <dgm:prSet phldrT="[Text]"/>
      <dgm:spPr>
        <a:solidFill>
          <a:srgbClr val="9C5252"/>
        </a:solidFill>
      </dgm:spPr>
      <dgm:t>
        <a:bodyPr/>
        <a:lstStyle/>
        <a:p>
          <a:r>
            <a:rPr lang="en-US" b="1" dirty="0" err="1" smtClean="0"/>
            <a:t>Matrícula</a:t>
          </a:r>
          <a:endParaRPr lang="en-US" b="1" dirty="0"/>
        </a:p>
      </dgm:t>
    </dgm:pt>
    <dgm:pt modelId="{33F3354C-FE6F-40E6-B67F-93AA0D2118F9}" type="parTrans" cxnId="{B3B3815C-F173-4FEE-977F-87692020755E}">
      <dgm:prSet/>
      <dgm:spPr/>
      <dgm:t>
        <a:bodyPr/>
        <a:lstStyle/>
        <a:p>
          <a:endParaRPr lang="en-US"/>
        </a:p>
      </dgm:t>
    </dgm:pt>
    <dgm:pt modelId="{BF1BDE81-806C-4EDC-83A2-13B20157C477}" type="sibTrans" cxnId="{B3B3815C-F173-4FEE-977F-87692020755E}">
      <dgm:prSet/>
      <dgm:spPr/>
      <dgm:t>
        <a:bodyPr/>
        <a:lstStyle/>
        <a:p>
          <a:endParaRPr lang="en-US"/>
        </a:p>
      </dgm:t>
    </dgm:pt>
    <dgm:pt modelId="{DD5F0AC4-3072-406C-AEBC-9D806719CC7D}">
      <dgm:prSet phldrT="[Text]" custT="1"/>
      <dgm:spPr/>
      <dgm:t>
        <a:bodyPr/>
        <a:lstStyle/>
        <a:p>
          <a:r>
            <a:rPr lang="en-US" sz="1400" dirty="0" err="1" smtClean="0"/>
            <a:t>Creció</a:t>
          </a:r>
          <a:r>
            <a:rPr lang="en-US" sz="1400" dirty="0" smtClean="0"/>
            <a:t> 2.2% de 2013-2015</a:t>
          </a:r>
          <a:endParaRPr lang="en-US" sz="1400" dirty="0"/>
        </a:p>
      </dgm:t>
    </dgm:pt>
    <dgm:pt modelId="{C543489E-4B6A-4B5B-B20A-6F898D5241C1}" type="parTrans" cxnId="{24DFE6A8-F7C7-4E7F-938D-6C5C603FC238}">
      <dgm:prSet/>
      <dgm:spPr/>
      <dgm:t>
        <a:bodyPr/>
        <a:lstStyle/>
        <a:p>
          <a:endParaRPr lang="en-US"/>
        </a:p>
      </dgm:t>
    </dgm:pt>
    <dgm:pt modelId="{ABA9B640-04E2-463E-AB65-543B2EFA73A4}" type="sibTrans" cxnId="{24DFE6A8-F7C7-4E7F-938D-6C5C603FC238}">
      <dgm:prSet/>
      <dgm:spPr/>
      <dgm:t>
        <a:bodyPr/>
        <a:lstStyle/>
        <a:p>
          <a:endParaRPr lang="en-US"/>
        </a:p>
      </dgm:t>
    </dgm:pt>
    <dgm:pt modelId="{06930C56-060F-45AE-8D17-7BAE9B2FB695}">
      <dgm:prSet phldrT="[Text]" custT="1"/>
      <dgm:spPr/>
      <dgm:t>
        <a:bodyPr/>
        <a:lstStyle/>
        <a:p>
          <a:r>
            <a:rPr lang="es-ES" sz="1400" dirty="0" smtClean="0"/>
            <a:t>C= 1490 a 2089, sede definitiva</a:t>
          </a:r>
          <a:endParaRPr lang="en-US" sz="1400" dirty="0"/>
        </a:p>
      </dgm:t>
    </dgm:pt>
    <dgm:pt modelId="{AAF0798E-A96D-4F46-8EDC-225B5005B758}" type="parTrans" cxnId="{6A01C3A7-4A35-4533-B76D-EBFEDAF19401}">
      <dgm:prSet/>
      <dgm:spPr/>
      <dgm:t>
        <a:bodyPr/>
        <a:lstStyle/>
        <a:p>
          <a:endParaRPr lang="en-US"/>
        </a:p>
      </dgm:t>
    </dgm:pt>
    <dgm:pt modelId="{602867E6-B123-4DDD-A5BE-1841575A347A}" type="sibTrans" cxnId="{6A01C3A7-4A35-4533-B76D-EBFEDAF19401}">
      <dgm:prSet/>
      <dgm:spPr/>
      <dgm:t>
        <a:bodyPr/>
        <a:lstStyle/>
        <a:p>
          <a:endParaRPr lang="en-US"/>
        </a:p>
      </dgm:t>
    </dgm:pt>
    <dgm:pt modelId="{400EAF08-738C-4F49-ADD6-3CABA732A62F}">
      <dgm:prSet phldrT="[Text]"/>
      <dgm:spPr>
        <a:solidFill>
          <a:srgbClr val="9C5252"/>
        </a:solidFill>
      </dgm:spPr>
      <dgm:t>
        <a:bodyPr/>
        <a:lstStyle/>
        <a:p>
          <a:r>
            <a:rPr lang="es-ES" b="1" dirty="0" smtClean="0"/>
            <a:t>Calidad</a:t>
          </a:r>
        </a:p>
        <a:p>
          <a:r>
            <a:rPr lang="es-ES" b="1" dirty="0" smtClean="0"/>
            <a:t>Oferta Educativa</a:t>
          </a:r>
          <a:endParaRPr lang="en-US" dirty="0"/>
        </a:p>
      </dgm:t>
    </dgm:pt>
    <dgm:pt modelId="{18F65BC9-A11A-4B35-B98C-3CB18E1D9100}" type="parTrans" cxnId="{F1370AEB-C8FB-497E-95BA-B320554BC435}">
      <dgm:prSet/>
      <dgm:spPr/>
      <dgm:t>
        <a:bodyPr/>
        <a:lstStyle/>
        <a:p>
          <a:endParaRPr lang="en-US"/>
        </a:p>
      </dgm:t>
    </dgm:pt>
    <dgm:pt modelId="{C9121A65-57E5-4DEE-BCF0-AF2AA58DC739}" type="sibTrans" cxnId="{F1370AEB-C8FB-497E-95BA-B320554BC435}">
      <dgm:prSet/>
      <dgm:spPr/>
      <dgm:t>
        <a:bodyPr/>
        <a:lstStyle/>
        <a:p>
          <a:endParaRPr lang="en-US"/>
        </a:p>
      </dgm:t>
    </dgm:pt>
    <dgm:pt modelId="{229AEB9D-8268-49B0-A0DE-C2C4CE2D680B}">
      <dgm:prSet phldrT="[Text]" custT="1"/>
      <dgm:spPr/>
      <dgm:t>
        <a:bodyPr/>
        <a:lstStyle/>
        <a:p>
          <a:r>
            <a:rPr lang="es-ES" sz="1400" dirty="0" smtClean="0"/>
            <a:t>Acreditación: UAM 69%</a:t>
          </a:r>
          <a:endParaRPr lang="en-US" sz="1400" dirty="0"/>
        </a:p>
      </dgm:t>
    </dgm:pt>
    <dgm:pt modelId="{FA132110-2C75-411C-B4E7-6127D2456B1F}" type="parTrans" cxnId="{44ABD549-C178-4937-8404-ACB594B56705}">
      <dgm:prSet/>
      <dgm:spPr/>
      <dgm:t>
        <a:bodyPr/>
        <a:lstStyle/>
        <a:p>
          <a:endParaRPr lang="en-US"/>
        </a:p>
      </dgm:t>
    </dgm:pt>
    <dgm:pt modelId="{E1F01F5C-2EEC-4772-AAC1-48B2225A3C8D}" type="sibTrans" cxnId="{44ABD549-C178-4937-8404-ACB594B56705}">
      <dgm:prSet/>
      <dgm:spPr/>
      <dgm:t>
        <a:bodyPr/>
        <a:lstStyle/>
        <a:p>
          <a:endParaRPr lang="en-US"/>
        </a:p>
      </dgm:t>
    </dgm:pt>
    <dgm:pt modelId="{C0764B7E-B1CE-48BA-A237-CFDC4197B74C}">
      <dgm:prSet phldrT="[Text]" custT="1"/>
      <dgm:spPr/>
      <dgm:t>
        <a:bodyPr/>
        <a:lstStyle/>
        <a:p>
          <a:r>
            <a:rPr lang="es-ES" sz="1400" dirty="0" smtClean="0"/>
            <a:t>Acreditación: nacional 80% / Privado 20%</a:t>
          </a:r>
          <a:endParaRPr lang="en-US" sz="1400" dirty="0"/>
        </a:p>
      </dgm:t>
    </dgm:pt>
    <dgm:pt modelId="{A45B5F82-E7F5-4306-B3FF-CD83659690D0}" type="sibTrans" cxnId="{0BEFEBA2-A6A7-49FC-B0FF-3C3132A2ED27}">
      <dgm:prSet/>
      <dgm:spPr/>
      <dgm:t>
        <a:bodyPr/>
        <a:lstStyle/>
        <a:p>
          <a:endParaRPr lang="en-US"/>
        </a:p>
      </dgm:t>
    </dgm:pt>
    <dgm:pt modelId="{7A7ABCC6-401B-4C3A-8B81-DD833401C940}" type="parTrans" cxnId="{0BEFEBA2-A6A7-49FC-B0FF-3C3132A2ED27}">
      <dgm:prSet/>
      <dgm:spPr/>
      <dgm:t>
        <a:bodyPr/>
        <a:lstStyle/>
        <a:p>
          <a:endParaRPr lang="en-US"/>
        </a:p>
      </dgm:t>
    </dgm:pt>
    <dgm:pt modelId="{3C1A804D-A586-46A4-AE3D-30B518830B71}">
      <dgm:prSet phldrT="[Text]" custT="1"/>
      <dgm:spPr/>
      <dgm:t>
        <a:bodyPr/>
        <a:lstStyle/>
        <a:p>
          <a:r>
            <a:rPr lang="es-ES" sz="1400" dirty="0" smtClean="0"/>
            <a:t>Factibilidad planta académica e infraestructura.</a:t>
          </a:r>
          <a:endParaRPr lang="en-US" sz="1400" dirty="0"/>
        </a:p>
      </dgm:t>
    </dgm:pt>
    <dgm:pt modelId="{A9B9F543-1A6E-4EED-84BF-6679351A084D}" type="sibTrans" cxnId="{41237846-24B7-4B96-B415-7104ABA4AE1B}">
      <dgm:prSet/>
      <dgm:spPr/>
      <dgm:t>
        <a:bodyPr/>
        <a:lstStyle/>
        <a:p>
          <a:endParaRPr lang="en-US"/>
        </a:p>
      </dgm:t>
    </dgm:pt>
    <dgm:pt modelId="{2449F3E1-6C99-458A-A006-1DDEE8EEA63A}" type="parTrans" cxnId="{41237846-24B7-4B96-B415-7104ABA4AE1B}">
      <dgm:prSet/>
      <dgm:spPr/>
      <dgm:t>
        <a:bodyPr/>
        <a:lstStyle/>
        <a:p>
          <a:endParaRPr lang="en-US"/>
        </a:p>
      </dgm:t>
    </dgm:pt>
    <dgm:pt modelId="{85BB5BC3-6261-4F2F-A01F-7C013166B534}">
      <dgm:prSet phldrT="[Text]" custT="1"/>
      <dgm:spPr/>
      <dgm:t>
        <a:bodyPr/>
        <a:lstStyle/>
        <a:p>
          <a:r>
            <a:rPr lang="es-ES" sz="1400" dirty="0" smtClean="0"/>
            <a:t>Biología molecular y Diseño. P</a:t>
          </a:r>
          <a:r>
            <a:rPr lang="es-ES_tradnl" sz="1400" dirty="0" err="1" smtClean="0"/>
            <a:t>roceso</a:t>
          </a:r>
          <a:r>
            <a:rPr lang="es-ES_tradnl" sz="1400" dirty="0" smtClean="0"/>
            <a:t>= oficina de acreditación</a:t>
          </a:r>
          <a:endParaRPr lang="en-US" sz="1400" dirty="0"/>
        </a:p>
      </dgm:t>
    </dgm:pt>
    <dgm:pt modelId="{BC6B2D2D-227C-46DB-8B8D-9B414E46731A}" type="parTrans" cxnId="{DB98C454-5B59-43C7-8048-9C7F9227A85B}">
      <dgm:prSet/>
      <dgm:spPr/>
      <dgm:t>
        <a:bodyPr/>
        <a:lstStyle/>
        <a:p>
          <a:endParaRPr lang="en-US"/>
        </a:p>
      </dgm:t>
    </dgm:pt>
    <dgm:pt modelId="{ADD30182-C4BD-45CC-A7A8-0C8206835C9D}" type="sibTrans" cxnId="{DB98C454-5B59-43C7-8048-9C7F9227A85B}">
      <dgm:prSet/>
      <dgm:spPr/>
      <dgm:t>
        <a:bodyPr/>
        <a:lstStyle/>
        <a:p>
          <a:endParaRPr lang="en-US"/>
        </a:p>
      </dgm:t>
    </dgm:pt>
    <dgm:pt modelId="{9D234853-9942-4093-9D47-DD5AB6033627}">
      <dgm:prSet/>
      <dgm:spPr>
        <a:solidFill>
          <a:srgbClr val="9C5252"/>
        </a:solidFill>
      </dgm:spPr>
      <dgm:t>
        <a:bodyPr/>
        <a:lstStyle/>
        <a:p>
          <a:r>
            <a:rPr lang="es-ES_tradnl" b="1" dirty="0" smtClean="0"/>
            <a:t>Programas Ofertados</a:t>
          </a:r>
          <a:endParaRPr lang="en-US" dirty="0"/>
        </a:p>
      </dgm:t>
    </dgm:pt>
    <dgm:pt modelId="{C3A77BEA-B569-47E0-A991-1176D81ABD5A}" type="parTrans" cxnId="{8B105A9B-B813-4485-8880-3E7A5E9B30C5}">
      <dgm:prSet/>
      <dgm:spPr/>
      <dgm:t>
        <a:bodyPr/>
        <a:lstStyle/>
        <a:p>
          <a:endParaRPr lang="en-US"/>
        </a:p>
      </dgm:t>
    </dgm:pt>
    <dgm:pt modelId="{A8CF3433-E9CD-4F20-8255-B05C86B7B4C5}" type="sibTrans" cxnId="{8B105A9B-B813-4485-8880-3E7A5E9B30C5}">
      <dgm:prSet/>
      <dgm:spPr/>
      <dgm:t>
        <a:bodyPr/>
        <a:lstStyle/>
        <a:p>
          <a:endParaRPr lang="en-US"/>
        </a:p>
      </dgm:t>
    </dgm:pt>
    <dgm:pt modelId="{0364ECCD-8AB5-42EE-95AF-9D0DC63BA631}">
      <dgm:prSet custT="1"/>
      <dgm:spPr/>
      <dgm:t>
        <a:bodyPr/>
        <a:lstStyle/>
        <a:p>
          <a:r>
            <a:rPr lang="es-ES" sz="1400" dirty="0" smtClean="0"/>
            <a:t>Matrícula concentrada en pocas licenciaturas.</a:t>
          </a:r>
          <a:endParaRPr lang="en-US" sz="1400" dirty="0"/>
        </a:p>
      </dgm:t>
    </dgm:pt>
    <dgm:pt modelId="{B37837D9-BB40-46A2-BA52-2D0994CEA42E}" type="parTrans" cxnId="{FCE9C2F2-7E94-4E18-882F-C5125CF4E6DC}">
      <dgm:prSet/>
      <dgm:spPr/>
      <dgm:t>
        <a:bodyPr/>
        <a:lstStyle/>
        <a:p>
          <a:endParaRPr lang="en-US"/>
        </a:p>
      </dgm:t>
    </dgm:pt>
    <dgm:pt modelId="{12C7E2FB-EF02-4543-888A-5B742A18499B}" type="sibTrans" cxnId="{FCE9C2F2-7E94-4E18-882F-C5125CF4E6DC}">
      <dgm:prSet/>
      <dgm:spPr/>
      <dgm:t>
        <a:bodyPr/>
        <a:lstStyle/>
        <a:p>
          <a:endParaRPr lang="en-US"/>
        </a:p>
      </dgm:t>
    </dgm:pt>
    <dgm:pt modelId="{F045DF07-8E65-4F47-B8E3-4EDDC2E7A010}">
      <dgm:prSet custT="1"/>
      <dgm:spPr/>
      <dgm:t>
        <a:bodyPr/>
        <a:lstStyle/>
        <a:p>
          <a:r>
            <a:rPr lang="es-ES" sz="1400" dirty="0" smtClean="0"/>
            <a:t>Cuajimalpa: Oferta novedosa, Difusión de planes y programas, arraigo en la sociedad.</a:t>
          </a:r>
          <a:endParaRPr lang="en-US" sz="1400" dirty="0"/>
        </a:p>
      </dgm:t>
    </dgm:pt>
    <dgm:pt modelId="{F7384D70-3913-447E-A772-D50C03E5EEC7}" type="parTrans" cxnId="{E84F52EA-AEAC-4DEA-9AAB-C98050D86368}">
      <dgm:prSet/>
      <dgm:spPr/>
      <dgm:t>
        <a:bodyPr/>
        <a:lstStyle/>
        <a:p>
          <a:endParaRPr lang="en-US"/>
        </a:p>
      </dgm:t>
    </dgm:pt>
    <dgm:pt modelId="{B2EB17C6-CA61-43EC-A52E-B5F1D59AA59D}" type="sibTrans" cxnId="{E84F52EA-AEAC-4DEA-9AAB-C98050D86368}">
      <dgm:prSet/>
      <dgm:spPr/>
      <dgm:t>
        <a:bodyPr/>
        <a:lstStyle/>
        <a:p>
          <a:endParaRPr lang="en-US"/>
        </a:p>
      </dgm:t>
    </dgm:pt>
    <dgm:pt modelId="{F0A99C37-1E97-4E97-ABD6-CA9D0A1279FE}">
      <dgm:prSet/>
      <dgm:spPr>
        <a:solidFill>
          <a:srgbClr val="9C5252"/>
        </a:solidFill>
      </dgm:spPr>
      <dgm:t>
        <a:bodyPr/>
        <a:lstStyle/>
        <a:p>
          <a:r>
            <a:rPr lang="es-ES" b="1" smtClean="0"/>
            <a:t>Equidad</a:t>
          </a:r>
          <a:endParaRPr lang="en-US"/>
        </a:p>
      </dgm:t>
    </dgm:pt>
    <dgm:pt modelId="{927C2272-7E49-4038-AAF7-78420A1EFE5D}" type="parTrans" cxnId="{16754E94-2F9D-4BE1-A8FA-18745FF94780}">
      <dgm:prSet/>
      <dgm:spPr/>
      <dgm:t>
        <a:bodyPr/>
        <a:lstStyle/>
        <a:p>
          <a:endParaRPr lang="en-US"/>
        </a:p>
      </dgm:t>
    </dgm:pt>
    <dgm:pt modelId="{AE53308D-48F0-44FA-BE65-24E14BFFA24C}" type="sibTrans" cxnId="{16754E94-2F9D-4BE1-A8FA-18745FF94780}">
      <dgm:prSet/>
      <dgm:spPr/>
      <dgm:t>
        <a:bodyPr/>
        <a:lstStyle/>
        <a:p>
          <a:endParaRPr lang="en-US"/>
        </a:p>
      </dgm:t>
    </dgm:pt>
    <dgm:pt modelId="{07007029-B9AC-41F4-A944-032B93F27CB6}">
      <dgm:prSet custT="1"/>
      <dgm:spPr/>
      <dgm:t>
        <a:bodyPr/>
        <a:lstStyle/>
        <a:p>
          <a:r>
            <a:rPr lang="es-ES" sz="1400" dirty="0" smtClean="0"/>
            <a:t>Trayectoria escolar previa (mujeres): Becas diversas cobertura 38% Regularidad, promedio, primer año</a:t>
          </a:r>
          <a:r>
            <a:rPr lang="mr-IN" sz="1400" dirty="0" smtClean="0"/>
            <a:t>…</a:t>
          </a:r>
          <a:r>
            <a:rPr lang="es-ES_tradnl" sz="1400" dirty="0" smtClean="0"/>
            <a:t>rezago</a:t>
          </a:r>
          <a:endParaRPr lang="en-US" sz="1400" dirty="0"/>
        </a:p>
      </dgm:t>
    </dgm:pt>
    <dgm:pt modelId="{3AD1679B-7CC7-4A44-8376-1FF4FFFF3C5A}" type="parTrans" cxnId="{032F08EF-686A-47CC-8589-A39C313CAADD}">
      <dgm:prSet/>
      <dgm:spPr/>
      <dgm:t>
        <a:bodyPr/>
        <a:lstStyle/>
        <a:p>
          <a:endParaRPr lang="en-US"/>
        </a:p>
      </dgm:t>
    </dgm:pt>
    <dgm:pt modelId="{C344BC2A-C368-4BEC-AC23-1F28B25D91FA}" type="sibTrans" cxnId="{032F08EF-686A-47CC-8589-A39C313CAADD}">
      <dgm:prSet/>
      <dgm:spPr/>
      <dgm:t>
        <a:bodyPr/>
        <a:lstStyle/>
        <a:p>
          <a:endParaRPr lang="en-US"/>
        </a:p>
      </dgm:t>
    </dgm:pt>
    <dgm:pt modelId="{9F3981E2-D4EF-4D78-AB35-1100762E5B1D}">
      <dgm:prSet/>
      <dgm:spPr>
        <a:solidFill>
          <a:srgbClr val="9C5252"/>
        </a:solidFill>
      </dgm:spPr>
      <dgm:t>
        <a:bodyPr/>
        <a:lstStyle/>
        <a:p>
          <a:r>
            <a:rPr lang="es-ES_tradnl" b="1" smtClean="0"/>
            <a:t>Cobertura</a:t>
          </a:r>
          <a:endParaRPr lang="en-US" b="1"/>
        </a:p>
      </dgm:t>
    </dgm:pt>
    <dgm:pt modelId="{573DB355-87BC-4647-8095-0FFEBEFCD5C7}" type="parTrans" cxnId="{3EED20D1-620E-4AEB-ABE9-539DAC7429E4}">
      <dgm:prSet/>
      <dgm:spPr/>
      <dgm:t>
        <a:bodyPr/>
        <a:lstStyle/>
        <a:p>
          <a:endParaRPr lang="en-US"/>
        </a:p>
      </dgm:t>
    </dgm:pt>
    <dgm:pt modelId="{B4AFED2A-753C-48C1-941F-79793B599BDA}" type="sibTrans" cxnId="{3EED20D1-620E-4AEB-ABE9-539DAC7429E4}">
      <dgm:prSet/>
      <dgm:spPr/>
      <dgm:t>
        <a:bodyPr/>
        <a:lstStyle/>
        <a:p>
          <a:endParaRPr lang="en-US"/>
        </a:p>
      </dgm:t>
    </dgm:pt>
    <dgm:pt modelId="{2977F162-3748-4D38-B9A9-3D7702FB00F5}">
      <dgm:prSet custT="1"/>
      <dgm:spPr/>
      <dgm:t>
        <a:bodyPr/>
        <a:lstStyle/>
        <a:p>
          <a:r>
            <a:rPr lang="es-ES_tradnl" sz="1400" dirty="0" smtClean="0"/>
            <a:t>Alumnos diversos con diferentes problemáticas, mecanismos para solventar deficiencias en UEA, docencia colegiada, talleres, TIC</a:t>
          </a:r>
          <a:endParaRPr lang="en-US" sz="1400" dirty="0"/>
        </a:p>
      </dgm:t>
    </dgm:pt>
    <dgm:pt modelId="{5F5B792D-66A0-4831-9837-06E4B58A7363}" type="parTrans" cxnId="{7235E08F-6B8B-4D1B-BFA8-41F6222E96F8}">
      <dgm:prSet/>
      <dgm:spPr/>
      <dgm:t>
        <a:bodyPr/>
        <a:lstStyle/>
        <a:p>
          <a:endParaRPr lang="en-US"/>
        </a:p>
      </dgm:t>
    </dgm:pt>
    <dgm:pt modelId="{F121B3BD-3869-442E-85A0-569E20CCB177}" type="sibTrans" cxnId="{7235E08F-6B8B-4D1B-BFA8-41F6222E96F8}">
      <dgm:prSet/>
      <dgm:spPr/>
      <dgm:t>
        <a:bodyPr/>
        <a:lstStyle/>
        <a:p>
          <a:endParaRPr lang="en-US"/>
        </a:p>
      </dgm:t>
    </dgm:pt>
    <dgm:pt modelId="{FD82737B-62A1-41D1-A362-47F65178B0A4}" type="pres">
      <dgm:prSet presAssocID="{0926D100-5C02-4F04-9231-691C980164D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6EE9E65-2646-45F0-A13D-33CA71A737D2}" type="pres">
      <dgm:prSet presAssocID="{6D3C727F-619F-49F8-85A5-CB714B68C8C5}" presName="linNode" presStyleCnt="0"/>
      <dgm:spPr/>
    </dgm:pt>
    <dgm:pt modelId="{1C537CE1-282C-468C-A984-7EAE81F276D7}" type="pres">
      <dgm:prSet presAssocID="{6D3C727F-619F-49F8-85A5-CB714B68C8C5}" presName="parentShp" presStyleLbl="node1" presStyleIdx="0" presStyleCnt="5" custScaleY="130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7AE1F-8CD1-4965-8DC5-F77D3F1FE97F}" type="pres">
      <dgm:prSet presAssocID="{6D3C727F-619F-49F8-85A5-CB714B68C8C5}" presName="childShp" presStyleLbl="bgAccFollowNode1" presStyleIdx="0" presStyleCnt="5" custScaleY="2364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CCF3AB-760A-4BC1-BBD9-D9642BB38468}" type="pres">
      <dgm:prSet presAssocID="{BF1BDE81-806C-4EDC-83A2-13B20157C477}" presName="spacing" presStyleCnt="0"/>
      <dgm:spPr/>
    </dgm:pt>
    <dgm:pt modelId="{5551C38B-3089-4AC8-8F14-8887A4771F63}" type="pres">
      <dgm:prSet presAssocID="{400EAF08-738C-4F49-ADD6-3CABA732A62F}" presName="linNode" presStyleCnt="0"/>
      <dgm:spPr/>
    </dgm:pt>
    <dgm:pt modelId="{DF2C724C-4233-49C8-A558-4F78DDCB8FBE}" type="pres">
      <dgm:prSet presAssocID="{400EAF08-738C-4F49-ADD6-3CABA732A62F}" presName="parentShp" presStyleLbl="node1" presStyleIdx="1" presStyleCnt="5" custScaleY="130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05EED-9314-4BAE-A35C-ABA963446C7D}" type="pres">
      <dgm:prSet presAssocID="{400EAF08-738C-4F49-ADD6-3CABA732A62F}" presName="childShp" presStyleLbl="bgAccFollowNode1" presStyleIdx="1" presStyleCnt="5" custScaleY="2682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0697D6-0FDF-4CBE-9CC4-0BC2FB8BD6E6}" type="pres">
      <dgm:prSet presAssocID="{C9121A65-57E5-4DEE-BCF0-AF2AA58DC739}" presName="spacing" presStyleCnt="0"/>
      <dgm:spPr/>
    </dgm:pt>
    <dgm:pt modelId="{DBB60A6A-C4F6-4C44-B12F-7EB779146EBE}" type="pres">
      <dgm:prSet presAssocID="{9D234853-9942-4093-9D47-DD5AB6033627}" presName="linNode" presStyleCnt="0"/>
      <dgm:spPr/>
    </dgm:pt>
    <dgm:pt modelId="{942286B4-0C62-4075-B8EB-1D6E925AFCDD}" type="pres">
      <dgm:prSet presAssocID="{9D234853-9942-4093-9D47-DD5AB6033627}" presName="parentShp" presStyleLbl="node1" presStyleIdx="2" presStyleCnt="5" custScaleY="130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A7E19F-77EC-447E-B936-E8AD589DAF13}" type="pres">
      <dgm:prSet presAssocID="{9D234853-9942-4093-9D47-DD5AB6033627}" presName="childShp" presStyleLbl="bgAccFollowNode1" presStyleIdx="2" presStyleCnt="5" custScaleY="2006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5F5573-EAFA-4D1B-AB94-CB463CC4CC73}" type="pres">
      <dgm:prSet presAssocID="{A8CF3433-E9CD-4F20-8255-B05C86B7B4C5}" presName="spacing" presStyleCnt="0"/>
      <dgm:spPr/>
    </dgm:pt>
    <dgm:pt modelId="{7777353E-3C3B-46DC-BBA1-9957065716AE}" type="pres">
      <dgm:prSet presAssocID="{F0A99C37-1E97-4E97-ABD6-CA9D0A1279FE}" presName="linNode" presStyleCnt="0"/>
      <dgm:spPr/>
    </dgm:pt>
    <dgm:pt modelId="{B4374A71-B466-43FF-AD5C-12DAD216EE3C}" type="pres">
      <dgm:prSet presAssocID="{F0A99C37-1E97-4E97-ABD6-CA9D0A1279FE}" presName="parentShp" presStyleLbl="node1" presStyleIdx="3" presStyleCnt="5" custScaleY="1301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90031F-243E-48FB-9C4F-0C0E3014BFAF}" type="pres">
      <dgm:prSet presAssocID="{F0A99C37-1E97-4E97-ABD6-CA9D0A1279FE}" presName="childShp" presStyleLbl="bgAccFollowNode1" presStyleIdx="3" presStyleCnt="5" custScaleY="1449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F12C8-6E76-4717-B75D-2E2D3B5A70F4}" type="pres">
      <dgm:prSet presAssocID="{AE53308D-48F0-44FA-BE65-24E14BFFA24C}" presName="spacing" presStyleCnt="0"/>
      <dgm:spPr/>
    </dgm:pt>
    <dgm:pt modelId="{3A5950C9-3723-4486-B830-0CDA766EE8CB}" type="pres">
      <dgm:prSet presAssocID="{9F3981E2-D4EF-4D78-AB35-1100762E5B1D}" presName="linNode" presStyleCnt="0"/>
      <dgm:spPr/>
    </dgm:pt>
    <dgm:pt modelId="{28D2A7B2-FCD2-4059-8417-B208D77645F0}" type="pres">
      <dgm:prSet presAssocID="{9F3981E2-D4EF-4D78-AB35-1100762E5B1D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8997F3-CCA7-40C1-8DAE-5C5BACA4ADB6}" type="pres">
      <dgm:prSet presAssocID="{9F3981E2-D4EF-4D78-AB35-1100762E5B1D}" presName="childShp" presStyleLbl="bgAccFollowNode1" presStyleIdx="4" presStyleCnt="5" custScaleY="232372" custLinFactNeighborX="0" custLinFactNeighborY="1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ADB854-8FAC-4CD0-B062-FAAB2AB50802}" type="presOf" srcId="{9F3981E2-D4EF-4D78-AB35-1100762E5B1D}" destId="{28D2A7B2-FCD2-4059-8417-B208D77645F0}" srcOrd="0" destOrd="0" presId="urn:microsoft.com/office/officeart/2005/8/layout/vList6"/>
    <dgm:cxn modelId="{7235E08F-6B8B-4D1B-BFA8-41F6222E96F8}" srcId="{9F3981E2-D4EF-4D78-AB35-1100762E5B1D}" destId="{2977F162-3748-4D38-B9A9-3D7702FB00F5}" srcOrd="0" destOrd="0" parTransId="{5F5B792D-66A0-4831-9837-06E4B58A7363}" sibTransId="{F121B3BD-3869-442E-85A0-569E20CCB177}"/>
    <dgm:cxn modelId="{6A01C3A7-4A35-4533-B76D-EBFEDAF19401}" srcId="{6D3C727F-619F-49F8-85A5-CB714B68C8C5}" destId="{06930C56-060F-45AE-8D17-7BAE9B2FB695}" srcOrd="1" destOrd="0" parTransId="{AAF0798E-A96D-4F46-8EDC-225B5005B758}" sibTransId="{602867E6-B123-4DDD-A5BE-1841575A347A}"/>
    <dgm:cxn modelId="{91F260EA-EFEE-4F48-B725-57C0E84149CC}" type="presOf" srcId="{07007029-B9AC-41F4-A944-032B93F27CB6}" destId="{A690031F-243E-48FB-9C4F-0C0E3014BFAF}" srcOrd="0" destOrd="0" presId="urn:microsoft.com/office/officeart/2005/8/layout/vList6"/>
    <dgm:cxn modelId="{7AD51344-FAF1-4A56-B442-987493B507E0}" type="presOf" srcId="{400EAF08-738C-4F49-ADD6-3CABA732A62F}" destId="{DF2C724C-4233-49C8-A558-4F78DDCB8FBE}" srcOrd="0" destOrd="0" presId="urn:microsoft.com/office/officeart/2005/8/layout/vList6"/>
    <dgm:cxn modelId="{BF2CCEFA-B09E-4F71-A218-AF551FFD2A43}" type="presOf" srcId="{0926D100-5C02-4F04-9231-691C980164DE}" destId="{FD82737B-62A1-41D1-A362-47F65178B0A4}" srcOrd="0" destOrd="0" presId="urn:microsoft.com/office/officeart/2005/8/layout/vList6"/>
    <dgm:cxn modelId="{DB98C454-5B59-43C7-8048-9C7F9227A85B}" srcId="{400EAF08-738C-4F49-ADD6-3CABA732A62F}" destId="{85BB5BC3-6261-4F2F-A01F-7C013166B534}" srcOrd="2" destOrd="0" parTransId="{BC6B2D2D-227C-46DB-8B8D-9B414E46731A}" sibTransId="{ADD30182-C4BD-45CC-A7A8-0C8206835C9D}"/>
    <dgm:cxn modelId="{B3B3815C-F173-4FEE-977F-87692020755E}" srcId="{0926D100-5C02-4F04-9231-691C980164DE}" destId="{6D3C727F-619F-49F8-85A5-CB714B68C8C5}" srcOrd="0" destOrd="0" parTransId="{33F3354C-FE6F-40E6-B67F-93AA0D2118F9}" sibTransId="{BF1BDE81-806C-4EDC-83A2-13B20157C477}"/>
    <dgm:cxn modelId="{41237846-24B7-4B96-B415-7104ABA4AE1B}" srcId="{6D3C727F-619F-49F8-85A5-CB714B68C8C5}" destId="{3C1A804D-A586-46A4-AE3D-30B518830B71}" srcOrd="2" destOrd="0" parTransId="{2449F3E1-6C99-458A-A006-1DDEE8EEA63A}" sibTransId="{A9B9F543-1A6E-4EED-84BF-6679351A084D}"/>
    <dgm:cxn modelId="{16754E94-2F9D-4BE1-A8FA-18745FF94780}" srcId="{0926D100-5C02-4F04-9231-691C980164DE}" destId="{F0A99C37-1E97-4E97-ABD6-CA9D0A1279FE}" srcOrd="3" destOrd="0" parTransId="{927C2272-7E49-4038-AAF7-78420A1EFE5D}" sibTransId="{AE53308D-48F0-44FA-BE65-24E14BFFA24C}"/>
    <dgm:cxn modelId="{0ADF1F42-1F36-46EC-B84D-6B73E60E6FFA}" type="presOf" srcId="{85BB5BC3-6261-4F2F-A01F-7C013166B534}" destId="{7E405EED-9314-4BAE-A35C-ABA963446C7D}" srcOrd="0" destOrd="2" presId="urn:microsoft.com/office/officeart/2005/8/layout/vList6"/>
    <dgm:cxn modelId="{E5E216A9-1F3C-44B7-9935-D9A3220F73F6}" type="presOf" srcId="{9D234853-9942-4093-9D47-DD5AB6033627}" destId="{942286B4-0C62-4075-B8EB-1D6E925AFCDD}" srcOrd="0" destOrd="0" presId="urn:microsoft.com/office/officeart/2005/8/layout/vList6"/>
    <dgm:cxn modelId="{21C05729-9191-4897-8D21-9986C0C01417}" type="presOf" srcId="{229AEB9D-8268-49B0-A0DE-C2C4CE2D680B}" destId="{7E405EED-9314-4BAE-A35C-ABA963446C7D}" srcOrd="0" destOrd="1" presId="urn:microsoft.com/office/officeart/2005/8/layout/vList6"/>
    <dgm:cxn modelId="{E87F0070-19B1-4E0C-BCE5-ACAC7108DDCA}" type="presOf" srcId="{2977F162-3748-4D38-B9A9-3D7702FB00F5}" destId="{9A8997F3-CCA7-40C1-8DAE-5C5BACA4ADB6}" srcOrd="0" destOrd="0" presId="urn:microsoft.com/office/officeart/2005/8/layout/vList6"/>
    <dgm:cxn modelId="{24DFE6A8-F7C7-4E7F-938D-6C5C603FC238}" srcId="{6D3C727F-619F-49F8-85A5-CB714B68C8C5}" destId="{DD5F0AC4-3072-406C-AEBC-9D806719CC7D}" srcOrd="0" destOrd="0" parTransId="{C543489E-4B6A-4B5B-B20A-6F898D5241C1}" sibTransId="{ABA9B640-04E2-463E-AB65-543B2EFA73A4}"/>
    <dgm:cxn modelId="{C4915A39-AE7F-45BF-AA02-F7A55DE88C13}" type="presOf" srcId="{F045DF07-8E65-4F47-B8E3-4EDDC2E7A010}" destId="{12A7E19F-77EC-447E-B936-E8AD589DAF13}" srcOrd="0" destOrd="1" presId="urn:microsoft.com/office/officeart/2005/8/layout/vList6"/>
    <dgm:cxn modelId="{D039EFB0-5BF1-4215-B9D8-3DB4A918942B}" type="presOf" srcId="{F0A99C37-1E97-4E97-ABD6-CA9D0A1279FE}" destId="{B4374A71-B466-43FF-AD5C-12DAD216EE3C}" srcOrd="0" destOrd="0" presId="urn:microsoft.com/office/officeart/2005/8/layout/vList6"/>
    <dgm:cxn modelId="{F1370AEB-C8FB-497E-95BA-B320554BC435}" srcId="{0926D100-5C02-4F04-9231-691C980164DE}" destId="{400EAF08-738C-4F49-ADD6-3CABA732A62F}" srcOrd="1" destOrd="0" parTransId="{18F65BC9-A11A-4B35-B98C-3CB18E1D9100}" sibTransId="{C9121A65-57E5-4DEE-BCF0-AF2AA58DC739}"/>
    <dgm:cxn modelId="{FCE9C2F2-7E94-4E18-882F-C5125CF4E6DC}" srcId="{9D234853-9942-4093-9D47-DD5AB6033627}" destId="{0364ECCD-8AB5-42EE-95AF-9D0DC63BA631}" srcOrd="0" destOrd="0" parTransId="{B37837D9-BB40-46A2-BA52-2D0994CEA42E}" sibTransId="{12C7E2FB-EF02-4543-888A-5B742A18499B}"/>
    <dgm:cxn modelId="{02C34E25-E529-4C94-9B86-D42934C95958}" type="presOf" srcId="{3C1A804D-A586-46A4-AE3D-30B518830B71}" destId="{AD27AE1F-8CD1-4965-8DC5-F77D3F1FE97F}" srcOrd="0" destOrd="2" presId="urn:microsoft.com/office/officeart/2005/8/layout/vList6"/>
    <dgm:cxn modelId="{032F08EF-686A-47CC-8589-A39C313CAADD}" srcId="{F0A99C37-1E97-4E97-ABD6-CA9D0A1279FE}" destId="{07007029-B9AC-41F4-A944-032B93F27CB6}" srcOrd="0" destOrd="0" parTransId="{3AD1679B-7CC7-4A44-8376-1FF4FFFF3C5A}" sibTransId="{C344BC2A-C368-4BEC-AC23-1F28B25D91FA}"/>
    <dgm:cxn modelId="{C64BAAC6-B623-43CE-B054-21183E1053F9}" type="presOf" srcId="{0364ECCD-8AB5-42EE-95AF-9D0DC63BA631}" destId="{12A7E19F-77EC-447E-B936-E8AD589DAF13}" srcOrd="0" destOrd="0" presId="urn:microsoft.com/office/officeart/2005/8/layout/vList6"/>
    <dgm:cxn modelId="{0BEFEBA2-A6A7-49FC-B0FF-3C3132A2ED27}" srcId="{400EAF08-738C-4F49-ADD6-3CABA732A62F}" destId="{C0764B7E-B1CE-48BA-A237-CFDC4197B74C}" srcOrd="0" destOrd="0" parTransId="{7A7ABCC6-401B-4C3A-8B81-DD833401C940}" sibTransId="{A45B5F82-E7F5-4306-B3FF-CD83659690D0}"/>
    <dgm:cxn modelId="{EFBAE500-47A0-4E1A-9BC9-B87C52DD000A}" type="presOf" srcId="{06930C56-060F-45AE-8D17-7BAE9B2FB695}" destId="{AD27AE1F-8CD1-4965-8DC5-F77D3F1FE97F}" srcOrd="0" destOrd="1" presId="urn:microsoft.com/office/officeart/2005/8/layout/vList6"/>
    <dgm:cxn modelId="{44ABD549-C178-4937-8404-ACB594B56705}" srcId="{400EAF08-738C-4F49-ADD6-3CABA732A62F}" destId="{229AEB9D-8268-49B0-A0DE-C2C4CE2D680B}" srcOrd="1" destOrd="0" parTransId="{FA132110-2C75-411C-B4E7-6127D2456B1F}" sibTransId="{E1F01F5C-2EEC-4772-AAC1-48B2225A3C8D}"/>
    <dgm:cxn modelId="{CA1895FB-033B-4502-9119-8B9D94A888A9}" type="presOf" srcId="{6D3C727F-619F-49F8-85A5-CB714B68C8C5}" destId="{1C537CE1-282C-468C-A984-7EAE81F276D7}" srcOrd="0" destOrd="0" presId="urn:microsoft.com/office/officeart/2005/8/layout/vList6"/>
    <dgm:cxn modelId="{E84F52EA-AEAC-4DEA-9AAB-C98050D86368}" srcId="{9D234853-9942-4093-9D47-DD5AB6033627}" destId="{F045DF07-8E65-4F47-B8E3-4EDDC2E7A010}" srcOrd="1" destOrd="0" parTransId="{F7384D70-3913-447E-A772-D50C03E5EEC7}" sibTransId="{B2EB17C6-CA61-43EC-A52E-B5F1D59AA59D}"/>
    <dgm:cxn modelId="{80FF4387-E8B4-47A7-9CAB-6A0E2837C5B4}" type="presOf" srcId="{C0764B7E-B1CE-48BA-A237-CFDC4197B74C}" destId="{7E405EED-9314-4BAE-A35C-ABA963446C7D}" srcOrd="0" destOrd="0" presId="urn:microsoft.com/office/officeart/2005/8/layout/vList6"/>
    <dgm:cxn modelId="{D0E91490-DDCA-43B6-9DF0-CA81D9A9EB92}" type="presOf" srcId="{DD5F0AC4-3072-406C-AEBC-9D806719CC7D}" destId="{AD27AE1F-8CD1-4965-8DC5-F77D3F1FE97F}" srcOrd="0" destOrd="0" presId="urn:microsoft.com/office/officeart/2005/8/layout/vList6"/>
    <dgm:cxn modelId="{8B105A9B-B813-4485-8880-3E7A5E9B30C5}" srcId="{0926D100-5C02-4F04-9231-691C980164DE}" destId="{9D234853-9942-4093-9D47-DD5AB6033627}" srcOrd="2" destOrd="0" parTransId="{C3A77BEA-B569-47E0-A991-1176D81ABD5A}" sibTransId="{A8CF3433-E9CD-4F20-8255-B05C86B7B4C5}"/>
    <dgm:cxn modelId="{3EED20D1-620E-4AEB-ABE9-539DAC7429E4}" srcId="{0926D100-5C02-4F04-9231-691C980164DE}" destId="{9F3981E2-D4EF-4D78-AB35-1100762E5B1D}" srcOrd="4" destOrd="0" parTransId="{573DB355-87BC-4647-8095-0FFEBEFCD5C7}" sibTransId="{B4AFED2A-753C-48C1-941F-79793B599BDA}"/>
    <dgm:cxn modelId="{90B904D5-D284-4C04-9BAD-A976A541BD29}" type="presParOf" srcId="{FD82737B-62A1-41D1-A362-47F65178B0A4}" destId="{76EE9E65-2646-45F0-A13D-33CA71A737D2}" srcOrd="0" destOrd="0" presId="urn:microsoft.com/office/officeart/2005/8/layout/vList6"/>
    <dgm:cxn modelId="{3457B410-F4B3-43E1-92FB-3DC7065F7934}" type="presParOf" srcId="{76EE9E65-2646-45F0-A13D-33CA71A737D2}" destId="{1C537CE1-282C-468C-A984-7EAE81F276D7}" srcOrd="0" destOrd="0" presId="urn:microsoft.com/office/officeart/2005/8/layout/vList6"/>
    <dgm:cxn modelId="{375D9F22-B5AF-4DA9-AA35-47C347A1184A}" type="presParOf" srcId="{76EE9E65-2646-45F0-A13D-33CA71A737D2}" destId="{AD27AE1F-8CD1-4965-8DC5-F77D3F1FE97F}" srcOrd="1" destOrd="0" presId="urn:microsoft.com/office/officeart/2005/8/layout/vList6"/>
    <dgm:cxn modelId="{F866F060-B6BF-4A69-9D13-4689ADD89553}" type="presParOf" srcId="{FD82737B-62A1-41D1-A362-47F65178B0A4}" destId="{57CCF3AB-760A-4BC1-BBD9-D9642BB38468}" srcOrd="1" destOrd="0" presId="urn:microsoft.com/office/officeart/2005/8/layout/vList6"/>
    <dgm:cxn modelId="{8FA7E9D7-7092-49B6-BF1C-2CB04C2AC944}" type="presParOf" srcId="{FD82737B-62A1-41D1-A362-47F65178B0A4}" destId="{5551C38B-3089-4AC8-8F14-8887A4771F63}" srcOrd="2" destOrd="0" presId="urn:microsoft.com/office/officeart/2005/8/layout/vList6"/>
    <dgm:cxn modelId="{934D8A47-4B63-43C2-B4A7-697E0006AD83}" type="presParOf" srcId="{5551C38B-3089-4AC8-8F14-8887A4771F63}" destId="{DF2C724C-4233-49C8-A558-4F78DDCB8FBE}" srcOrd="0" destOrd="0" presId="urn:microsoft.com/office/officeart/2005/8/layout/vList6"/>
    <dgm:cxn modelId="{810D1192-0243-4D7A-BBB4-6B699CF95F15}" type="presParOf" srcId="{5551C38B-3089-4AC8-8F14-8887A4771F63}" destId="{7E405EED-9314-4BAE-A35C-ABA963446C7D}" srcOrd="1" destOrd="0" presId="urn:microsoft.com/office/officeart/2005/8/layout/vList6"/>
    <dgm:cxn modelId="{14528F28-F714-4C0A-931C-96287F059907}" type="presParOf" srcId="{FD82737B-62A1-41D1-A362-47F65178B0A4}" destId="{740697D6-0FDF-4CBE-9CC4-0BC2FB8BD6E6}" srcOrd="3" destOrd="0" presId="urn:microsoft.com/office/officeart/2005/8/layout/vList6"/>
    <dgm:cxn modelId="{341B5B7C-79EF-42E9-808B-34FC0679FD0A}" type="presParOf" srcId="{FD82737B-62A1-41D1-A362-47F65178B0A4}" destId="{DBB60A6A-C4F6-4C44-B12F-7EB779146EBE}" srcOrd="4" destOrd="0" presId="urn:microsoft.com/office/officeart/2005/8/layout/vList6"/>
    <dgm:cxn modelId="{BE7E738C-914B-4CB3-B3F1-EEAFCCA1D4CC}" type="presParOf" srcId="{DBB60A6A-C4F6-4C44-B12F-7EB779146EBE}" destId="{942286B4-0C62-4075-B8EB-1D6E925AFCDD}" srcOrd="0" destOrd="0" presId="urn:microsoft.com/office/officeart/2005/8/layout/vList6"/>
    <dgm:cxn modelId="{6AA2C3EC-B1DC-4624-B7D8-CB413E4F639B}" type="presParOf" srcId="{DBB60A6A-C4F6-4C44-B12F-7EB779146EBE}" destId="{12A7E19F-77EC-447E-B936-E8AD589DAF13}" srcOrd="1" destOrd="0" presId="urn:microsoft.com/office/officeart/2005/8/layout/vList6"/>
    <dgm:cxn modelId="{FCDA67C2-50B2-46FF-9E24-7662D5EB557F}" type="presParOf" srcId="{FD82737B-62A1-41D1-A362-47F65178B0A4}" destId="{795F5573-EAFA-4D1B-AB94-CB463CC4CC73}" srcOrd="5" destOrd="0" presId="urn:microsoft.com/office/officeart/2005/8/layout/vList6"/>
    <dgm:cxn modelId="{0DF7D5E9-423F-4495-BB03-5F59D38D2B26}" type="presParOf" srcId="{FD82737B-62A1-41D1-A362-47F65178B0A4}" destId="{7777353E-3C3B-46DC-BBA1-9957065716AE}" srcOrd="6" destOrd="0" presId="urn:microsoft.com/office/officeart/2005/8/layout/vList6"/>
    <dgm:cxn modelId="{94535671-5C1F-45B9-90F3-851DB079AC86}" type="presParOf" srcId="{7777353E-3C3B-46DC-BBA1-9957065716AE}" destId="{B4374A71-B466-43FF-AD5C-12DAD216EE3C}" srcOrd="0" destOrd="0" presId="urn:microsoft.com/office/officeart/2005/8/layout/vList6"/>
    <dgm:cxn modelId="{8DD0DACD-353A-4F22-8F89-2F7A16AB36A9}" type="presParOf" srcId="{7777353E-3C3B-46DC-BBA1-9957065716AE}" destId="{A690031F-243E-48FB-9C4F-0C0E3014BFAF}" srcOrd="1" destOrd="0" presId="urn:microsoft.com/office/officeart/2005/8/layout/vList6"/>
    <dgm:cxn modelId="{80AD4A27-C82E-4FEF-B030-C4557A8E379C}" type="presParOf" srcId="{FD82737B-62A1-41D1-A362-47F65178B0A4}" destId="{C3AF12C8-6E76-4717-B75D-2E2D3B5A70F4}" srcOrd="7" destOrd="0" presId="urn:microsoft.com/office/officeart/2005/8/layout/vList6"/>
    <dgm:cxn modelId="{90E60730-59EE-4220-B549-E5CFF1211D79}" type="presParOf" srcId="{FD82737B-62A1-41D1-A362-47F65178B0A4}" destId="{3A5950C9-3723-4486-B830-0CDA766EE8CB}" srcOrd="8" destOrd="0" presId="urn:microsoft.com/office/officeart/2005/8/layout/vList6"/>
    <dgm:cxn modelId="{E619D953-B039-47B8-B880-184B02F4B12F}" type="presParOf" srcId="{3A5950C9-3723-4486-B830-0CDA766EE8CB}" destId="{28D2A7B2-FCD2-4059-8417-B208D77645F0}" srcOrd="0" destOrd="0" presId="urn:microsoft.com/office/officeart/2005/8/layout/vList6"/>
    <dgm:cxn modelId="{1FAB3339-3BDA-4488-AB5E-9E5A9038750F}" type="presParOf" srcId="{3A5950C9-3723-4486-B830-0CDA766EE8CB}" destId="{9A8997F3-CCA7-40C1-8DAE-5C5BACA4ADB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6A4B76-12AE-4837-8B39-35240182E9AA}" type="doc">
      <dgm:prSet loTypeId="urn:microsoft.com/office/officeart/2005/8/layout/chevron2" loCatId="list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62A4C9D0-E9F9-4C83-BCA3-E78A17FD8D77}">
      <dgm:prSet phldrT="[Text]"/>
      <dgm:spPr>
        <a:solidFill>
          <a:srgbClr val="9C5252"/>
        </a:solidFill>
      </dgm:spPr>
      <dgm:t>
        <a:bodyPr/>
        <a:lstStyle/>
        <a:p>
          <a:r>
            <a:rPr lang="es-ES" b="1" dirty="0" smtClean="0"/>
            <a:t>Posgrado</a:t>
          </a:r>
          <a:endParaRPr lang="en-US" dirty="0"/>
        </a:p>
      </dgm:t>
    </dgm:pt>
    <dgm:pt modelId="{E3F8CAFD-5D69-4985-BF93-A7CD4F46DFFD}" type="parTrans" cxnId="{7BB82155-8E19-47A1-825F-EB1560CBAD4A}">
      <dgm:prSet/>
      <dgm:spPr/>
      <dgm:t>
        <a:bodyPr/>
        <a:lstStyle/>
        <a:p>
          <a:endParaRPr lang="en-US"/>
        </a:p>
      </dgm:t>
    </dgm:pt>
    <dgm:pt modelId="{91CDD225-EEC5-4E11-AFB6-97015ECAC4D6}" type="sibTrans" cxnId="{7BB82155-8E19-47A1-825F-EB1560CBAD4A}">
      <dgm:prSet/>
      <dgm:spPr/>
      <dgm:t>
        <a:bodyPr/>
        <a:lstStyle/>
        <a:p>
          <a:endParaRPr lang="en-US"/>
        </a:p>
      </dgm:t>
    </dgm:pt>
    <dgm:pt modelId="{BB88BC8B-47A1-41AD-9079-160F99CA1B65}">
      <dgm:prSet phldrT="[Text]" custT="1"/>
      <dgm:spPr/>
      <dgm:t>
        <a:bodyPr/>
        <a:lstStyle/>
        <a:p>
          <a:r>
            <a:rPr lang="es-ES" sz="1400" dirty="0" smtClean="0"/>
            <a:t>100 posgrados, </a:t>
          </a:r>
          <a:endParaRPr lang="en-US" sz="1400" dirty="0"/>
        </a:p>
      </dgm:t>
    </dgm:pt>
    <dgm:pt modelId="{F135D716-4BC3-4969-A47E-0DD33619132B}" type="parTrans" cxnId="{11B89A9E-7E6C-4C5D-A10F-AC0C1468E158}">
      <dgm:prSet/>
      <dgm:spPr/>
      <dgm:t>
        <a:bodyPr/>
        <a:lstStyle/>
        <a:p>
          <a:endParaRPr lang="en-US"/>
        </a:p>
      </dgm:t>
    </dgm:pt>
    <dgm:pt modelId="{8989D366-DE15-4907-88F4-79A35147BFA5}" type="sibTrans" cxnId="{11B89A9E-7E6C-4C5D-A10F-AC0C1468E158}">
      <dgm:prSet/>
      <dgm:spPr/>
      <dgm:t>
        <a:bodyPr/>
        <a:lstStyle/>
        <a:p>
          <a:endParaRPr lang="en-US"/>
        </a:p>
      </dgm:t>
    </dgm:pt>
    <dgm:pt modelId="{5702922B-A1C9-4859-ABCD-82D4D94C227D}">
      <dgm:prSet phldrT="[Text]"/>
      <dgm:spPr>
        <a:solidFill>
          <a:srgbClr val="9C5252"/>
        </a:solidFill>
      </dgm:spPr>
      <dgm:t>
        <a:bodyPr/>
        <a:lstStyle/>
        <a:p>
          <a:r>
            <a:rPr lang="es-ES" b="1" dirty="0" smtClean="0"/>
            <a:t>Educación abierta y a distancia</a:t>
          </a:r>
          <a:endParaRPr lang="en-US" dirty="0"/>
        </a:p>
      </dgm:t>
    </dgm:pt>
    <dgm:pt modelId="{5D48EF30-CA4B-484D-AAC5-6CF5F7488A22}" type="parTrans" cxnId="{AEE246AD-2C74-415B-B421-28E32DE99232}">
      <dgm:prSet/>
      <dgm:spPr/>
      <dgm:t>
        <a:bodyPr/>
        <a:lstStyle/>
        <a:p>
          <a:endParaRPr lang="en-US"/>
        </a:p>
      </dgm:t>
    </dgm:pt>
    <dgm:pt modelId="{2E193D61-937B-4B9B-B844-446A4C65C930}" type="sibTrans" cxnId="{AEE246AD-2C74-415B-B421-28E32DE99232}">
      <dgm:prSet/>
      <dgm:spPr/>
      <dgm:t>
        <a:bodyPr/>
        <a:lstStyle/>
        <a:p>
          <a:endParaRPr lang="en-US"/>
        </a:p>
      </dgm:t>
    </dgm:pt>
    <dgm:pt modelId="{8A0624F4-4730-4405-8892-E79CD5E01E59}">
      <dgm:prSet phldrT="[Text]" custT="1"/>
      <dgm:spPr/>
      <dgm:t>
        <a:bodyPr/>
        <a:lstStyle/>
        <a:p>
          <a:r>
            <a:rPr lang="es-ES" sz="1400" dirty="0" smtClean="0"/>
            <a:t>Sumarnos al esfuerzo nacional</a:t>
          </a:r>
          <a:endParaRPr lang="en-US" sz="1400" dirty="0"/>
        </a:p>
      </dgm:t>
    </dgm:pt>
    <dgm:pt modelId="{DC670790-077A-47CA-BD82-AFE15E78A716}" type="parTrans" cxnId="{6D1DD88A-A626-40E9-A4C8-0EB7EF3C3CB5}">
      <dgm:prSet/>
      <dgm:spPr/>
      <dgm:t>
        <a:bodyPr/>
        <a:lstStyle/>
        <a:p>
          <a:endParaRPr lang="en-US"/>
        </a:p>
      </dgm:t>
    </dgm:pt>
    <dgm:pt modelId="{D515D1E5-3C91-4DE5-BEBD-59F0A0F118CE}" type="sibTrans" cxnId="{6D1DD88A-A626-40E9-A4C8-0EB7EF3C3CB5}">
      <dgm:prSet/>
      <dgm:spPr/>
      <dgm:t>
        <a:bodyPr/>
        <a:lstStyle/>
        <a:p>
          <a:endParaRPr lang="en-US"/>
        </a:p>
      </dgm:t>
    </dgm:pt>
    <dgm:pt modelId="{2B30AD7E-6D9D-45C0-AB9C-156F3E402AD5}">
      <dgm:prSet phldrT="[Text]"/>
      <dgm:spPr>
        <a:solidFill>
          <a:srgbClr val="9C5252"/>
        </a:solidFill>
      </dgm:spPr>
      <dgm:t>
        <a:bodyPr/>
        <a:lstStyle/>
        <a:p>
          <a:r>
            <a:rPr lang="es-ES" b="1" dirty="0" smtClean="0"/>
            <a:t>TIC</a:t>
          </a:r>
          <a:endParaRPr lang="en-US" dirty="0"/>
        </a:p>
      </dgm:t>
    </dgm:pt>
    <dgm:pt modelId="{6F23F999-EA1E-4640-B8EB-47112AA79F57}" type="parTrans" cxnId="{E9AF25B7-B255-4A34-94C3-1D011DA0FA29}">
      <dgm:prSet/>
      <dgm:spPr/>
      <dgm:t>
        <a:bodyPr/>
        <a:lstStyle/>
        <a:p>
          <a:endParaRPr lang="en-US"/>
        </a:p>
      </dgm:t>
    </dgm:pt>
    <dgm:pt modelId="{CAD1C098-4475-4D5D-97B5-8DB772D5CE6C}" type="sibTrans" cxnId="{E9AF25B7-B255-4A34-94C3-1D011DA0FA29}">
      <dgm:prSet/>
      <dgm:spPr/>
      <dgm:t>
        <a:bodyPr/>
        <a:lstStyle/>
        <a:p>
          <a:endParaRPr lang="en-US"/>
        </a:p>
      </dgm:t>
    </dgm:pt>
    <dgm:pt modelId="{5B0F1D90-EC0F-4046-9EF5-71D79A46F7BA}">
      <dgm:prSet phldrT="[Text]" custT="1"/>
      <dgm:spPr/>
      <dgm:t>
        <a:bodyPr/>
        <a:lstStyle/>
        <a:p>
          <a:r>
            <a:rPr lang="es-ES" sz="1400" dirty="0" smtClean="0"/>
            <a:t>Aprendizaje de largo aliento: UBICUA, DIALECTA</a:t>
          </a:r>
          <a:endParaRPr lang="en-US" sz="1400" dirty="0"/>
        </a:p>
      </dgm:t>
    </dgm:pt>
    <dgm:pt modelId="{2C0A22A9-6B19-4F95-B329-B80509656933}" type="parTrans" cxnId="{BEB786A6-68D2-434D-A2BC-CC7D10D8ABD7}">
      <dgm:prSet/>
      <dgm:spPr/>
      <dgm:t>
        <a:bodyPr/>
        <a:lstStyle/>
        <a:p>
          <a:endParaRPr lang="en-US"/>
        </a:p>
      </dgm:t>
    </dgm:pt>
    <dgm:pt modelId="{69AB67D6-4455-402B-9815-E989D57B4CBE}" type="sibTrans" cxnId="{BEB786A6-68D2-434D-A2BC-CC7D10D8ABD7}">
      <dgm:prSet/>
      <dgm:spPr/>
      <dgm:t>
        <a:bodyPr/>
        <a:lstStyle/>
        <a:p>
          <a:endParaRPr lang="en-US"/>
        </a:p>
      </dgm:t>
    </dgm:pt>
    <dgm:pt modelId="{7CAF9348-F8AB-419C-A4BF-55367DA24132}">
      <dgm:prSet phldrT="[Text]" custT="1"/>
      <dgm:spPr/>
      <dgm:t>
        <a:bodyPr/>
        <a:lstStyle/>
        <a:p>
          <a:r>
            <a:rPr lang="es-ES" sz="1400" dirty="0" smtClean="0"/>
            <a:t>3000 alumnos, </a:t>
          </a:r>
          <a:endParaRPr lang="en-US" sz="1400" dirty="0"/>
        </a:p>
      </dgm:t>
    </dgm:pt>
    <dgm:pt modelId="{8DB86347-8BF1-4CCA-895A-3B7CA22143DB}" type="parTrans" cxnId="{8BA27440-41EF-4EDD-80EA-B8D0570BE64B}">
      <dgm:prSet/>
      <dgm:spPr/>
      <dgm:t>
        <a:bodyPr/>
        <a:lstStyle/>
        <a:p>
          <a:endParaRPr lang="en-US"/>
        </a:p>
      </dgm:t>
    </dgm:pt>
    <dgm:pt modelId="{D0A414A9-8C31-4032-8C02-CED764F9620E}" type="sibTrans" cxnId="{8BA27440-41EF-4EDD-80EA-B8D0570BE64B}">
      <dgm:prSet/>
      <dgm:spPr/>
      <dgm:t>
        <a:bodyPr/>
        <a:lstStyle/>
        <a:p>
          <a:endParaRPr lang="en-US"/>
        </a:p>
      </dgm:t>
    </dgm:pt>
    <dgm:pt modelId="{0330988D-86A3-4857-B4C7-414694DB210E}">
      <dgm:prSet phldrT="[Text]" custT="1"/>
      <dgm:spPr/>
      <dgm:t>
        <a:bodyPr/>
        <a:lstStyle/>
        <a:p>
          <a:r>
            <a:rPr lang="es-ES" sz="1400" dirty="0" smtClean="0"/>
            <a:t>74% en PNPC. </a:t>
          </a:r>
          <a:endParaRPr lang="en-US" sz="1400" dirty="0"/>
        </a:p>
      </dgm:t>
    </dgm:pt>
    <dgm:pt modelId="{EE49023A-64C1-4906-8294-6DE4C3A8ADC6}" type="parTrans" cxnId="{65F78C41-F0B9-457C-BECC-396B8F168B58}">
      <dgm:prSet/>
      <dgm:spPr/>
      <dgm:t>
        <a:bodyPr/>
        <a:lstStyle/>
        <a:p>
          <a:endParaRPr lang="en-US"/>
        </a:p>
      </dgm:t>
    </dgm:pt>
    <dgm:pt modelId="{52B0B3CA-A01A-4FB8-B22E-93835A8CD6D0}" type="sibTrans" cxnId="{65F78C41-F0B9-457C-BECC-396B8F168B58}">
      <dgm:prSet/>
      <dgm:spPr/>
      <dgm:t>
        <a:bodyPr/>
        <a:lstStyle/>
        <a:p>
          <a:endParaRPr lang="en-US"/>
        </a:p>
      </dgm:t>
    </dgm:pt>
    <dgm:pt modelId="{171984C8-42E7-4069-BBF7-684AC961DF1E}">
      <dgm:prSet phldrT="[Text]" custT="1"/>
      <dgm:spPr/>
      <dgm:t>
        <a:bodyPr/>
        <a:lstStyle/>
        <a:p>
          <a:r>
            <a:rPr lang="es-ES" sz="1400" dirty="0" smtClean="0"/>
            <a:t>Cuajimalpa el 83% en el programa: articular con Divisiones y Unidades</a:t>
          </a:r>
          <a:endParaRPr lang="en-US" sz="1400" dirty="0"/>
        </a:p>
      </dgm:t>
    </dgm:pt>
    <dgm:pt modelId="{2905A95B-1CF1-45E1-8932-1DB7C764C7FF}" type="parTrans" cxnId="{2B4E0CA4-186E-4D15-A7DE-047877197C13}">
      <dgm:prSet/>
      <dgm:spPr/>
      <dgm:t>
        <a:bodyPr/>
        <a:lstStyle/>
        <a:p>
          <a:endParaRPr lang="en-US"/>
        </a:p>
      </dgm:t>
    </dgm:pt>
    <dgm:pt modelId="{A1464781-02E0-48EE-B392-40F92D2A498C}" type="sibTrans" cxnId="{2B4E0CA4-186E-4D15-A7DE-047877197C13}">
      <dgm:prSet/>
      <dgm:spPr/>
      <dgm:t>
        <a:bodyPr/>
        <a:lstStyle/>
        <a:p>
          <a:endParaRPr lang="en-US"/>
        </a:p>
      </dgm:t>
    </dgm:pt>
    <dgm:pt modelId="{5B857747-0505-4C16-9694-FC580109A46F}">
      <dgm:prSet phldrT="[Text]" custT="1"/>
      <dgm:spPr/>
      <dgm:t>
        <a:bodyPr/>
        <a:lstStyle/>
        <a:p>
          <a:r>
            <a:rPr lang="es-ES_tradnl" sz="1400" dirty="0" smtClean="0"/>
            <a:t>Sistema de Aprendizaje Colaborativo (SAC)</a:t>
          </a:r>
          <a:endParaRPr lang="en-US" sz="1400" dirty="0"/>
        </a:p>
      </dgm:t>
    </dgm:pt>
    <dgm:pt modelId="{CB569A45-06A0-4A8E-9FA8-B06706DFB266}" type="parTrans" cxnId="{6A5D9948-4C12-46F7-B9B3-A40FA64F9769}">
      <dgm:prSet/>
      <dgm:spPr/>
      <dgm:t>
        <a:bodyPr/>
        <a:lstStyle/>
        <a:p>
          <a:endParaRPr lang="en-US"/>
        </a:p>
      </dgm:t>
    </dgm:pt>
    <dgm:pt modelId="{C468E649-70A4-4225-8BC4-B55514F6B1D4}" type="sibTrans" cxnId="{6A5D9948-4C12-46F7-B9B3-A40FA64F9769}">
      <dgm:prSet/>
      <dgm:spPr/>
      <dgm:t>
        <a:bodyPr/>
        <a:lstStyle/>
        <a:p>
          <a:endParaRPr lang="en-US"/>
        </a:p>
      </dgm:t>
    </dgm:pt>
    <dgm:pt modelId="{3E619A41-9E9D-423B-8534-D5703EECF525}">
      <dgm:prSet phldrT="[Text]" custT="1"/>
      <dgm:spPr/>
      <dgm:t>
        <a:bodyPr/>
        <a:lstStyle/>
        <a:p>
          <a:r>
            <a:rPr lang="es-ES_tradnl" sz="1400" dirty="0" smtClean="0"/>
            <a:t>Portal de Matemáticas </a:t>
          </a:r>
          <a:r>
            <a:rPr lang="es-ES_tradnl" sz="1400" dirty="0" err="1" smtClean="0"/>
            <a:t>Canek</a:t>
          </a:r>
          <a:r>
            <a:rPr lang="es-ES_tradnl" sz="1400" dirty="0" smtClean="0"/>
            <a:t>,  </a:t>
          </a:r>
          <a:endParaRPr lang="en-US" sz="1400" dirty="0"/>
        </a:p>
      </dgm:t>
    </dgm:pt>
    <dgm:pt modelId="{4AF4D30E-A033-439F-80E2-6C2201B5096F}" type="parTrans" cxnId="{0AF684DC-4B95-4381-821B-8B43574142E8}">
      <dgm:prSet/>
      <dgm:spPr/>
      <dgm:t>
        <a:bodyPr/>
        <a:lstStyle/>
        <a:p>
          <a:endParaRPr lang="en-US"/>
        </a:p>
      </dgm:t>
    </dgm:pt>
    <dgm:pt modelId="{4216403E-0B81-438D-A5F6-BA4A3F7A895C}" type="sibTrans" cxnId="{0AF684DC-4B95-4381-821B-8B43574142E8}">
      <dgm:prSet/>
      <dgm:spPr/>
      <dgm:t>
        <a:bodyPr/>
        <a:lstStyle/>
        <a:p>
          <a:endParaRPr lang="en-US"/>
        </a:p>
      </dgm:t>
    </dgm:pt>
    <dgm:pt modelId="{BB04711F-3A4D-4A77-94C7-3BE8D91798EB}">
      <dgm:prSet phldrT="[Text]" custT="1"/>
      <dgm:spPr/>
      <dgm:t>
        <a:bodyPr/>
        <a:lstStyle/>
        <a:p>
          <a:r>
            <a:rPr lang="es-ES_tradnl" sz="1400" dirty="0" smtClean="0"/>
            <a:t>Aulas Virtuales (A). </a:t>
          </a:r>
          <a:endParaRPr lang="en-US" sz="1400" dirty="0"/>
        </a:p>
      </dgm:t>
    </dgm:pt>
    <dgm:pt modelId="{01F8C395-9B5B-4C11-9111-E5D9A106526F}" type="parTrans" cxnId="{4757C95A-1B61-4246-943F-308223F328B6}">
      <dgm:prSet/>
      <dgm:spPr/>
      <dgm:t>
        <a:bodyPr/>
        <a:lstStyle/>
        <a:p>
          <a:endParaRPr lang="en-US"/>
        </a:p>
      </dgm:t>
    </dgm:pt>
    <dgm:pt modelId="{3A132A6A-864E-4139-A890-21A1A35C994F}" type="sibTrans" cxnId="{4757C95A-1B61-4246-943F-308223F328B6}">
      <dgm:prSet/>
      <dgm:spPr/>
      <dgm:t>
        <a:bodyPr/>
        <a:lstStyle/>
        <a:p>
          <a:endParaRPr lang="en-US"/>
        </a:p>
      </dgm:t>
    </dgm:pt>
    <dgm:pt modelId="{0D8274D9-1B59-433E-9645-A85C90C2E6BC}">
      <dgm:prSet phldrT="[Text]" custT="1"/>
      <dgm:spPr/>
      <dgm:t>
        <a:bodyPr/>
        <a:lstStyle/>
        <a:p>
          <a:r>
            <a:rPr lang="es-ES_tradnl" sz="1400" dirty="0" err="1" smtClean="0"/>
            <a:t>Virtu@mi</a:t>
          </a:r>
          <a:r>
            <a:rPr lang="es-ES_tradnl" sz="1400" dirty="0" smtClean="0"/>
            <a:t> (I)</a:t>
          </a:r>
          <a:endParaRPr lang="en-US" sz="1400" dirty="0"/>
        </a:p>
      </dgm:t>
    </dgm:pt>
    <dgm:pt modelId="{55D90772-4E57-41B1-B6D2-AD868E07E183}" type="parTrans" cxnId="{D5264330-3323-41E9-ADEE-4EC32A3362A7}">
      <dgm:prSet/>
      <dgm:spPr/>
      <dgm:t>
        <a:bodyPr/>
        <a:lstStyle/>
        <a:p>
          <a:endParaRPr lang="en-US"/>
        </a:p>
      </dgm:t>
    </dgm:pt>
    <dgm:pt modelId="{3506EE02-E99B-4909-9DC6-7C9C85786DBB}" type="sibTrans" cxnId="{D5264330-3323-41E9-ADEE-4EC32A3362A7}">
      <dgm:prSet/>
      <dgm:spPr/>
      <dgm:t>
        <a:bodyPr/>
        <a:lstStyle/>
        <a:p>
          <a:endParaRPr lang="en-US"/>
        </a:p>
      </dgm:t>
    </dgm:pt>
    <dgm:pt modelId="{5B460AD9-5397-4A03-B51A-7EC3DA3418DF}">
      <dgm:prSet phldrT="[Text]" custT="1"/>
      <dgm:spPr/>
      <dgm:t>
        <a:bodyPr/>
        <a:lstStyle/>
        <a:p>
          <a:r>
            <a:rPr lang="es-ES_tradnl" sz="1400" dirty="0" smtClean="0"/>
            <a:t>Laboratorio Aula Multimedia (X)</a:t>
          </a:r>
          <a:endParaRPr lang="en-US" sz="1400" dirty="0"/>
        </a:p>
      </dgm:t>
    </dgm:pt>
    <dgm:pt modelId="{11B8C207-E86A-47A4-BBCB-D24CCF2BEA87}" type="parTrans" cxnId="{89CC1F4D-7287-42F9-BC7F-AC0396F79848}">
      <dgm:prSet/>
      <dgm:spPr/>
      <dgm:t>
        <a:bodyPr/>
        <a:lstStyle/>
        <a:p>
          <a:endParaRPr lang="en-US"/>
        </a:p>
      </dgm:t>
    </dgm:pt>
    <dgm:pt modelId="{F7052D3F-B18C-4D19-A9A9-C659147B2058}" type="sibTrans" cxnId="{89CC1F4D-7287-42F9-BC7F-AC0396F79848}">
      <dgm:prSet/>
      <dgm:spPr/>
      <dgm:t>
        <a:bodyPr/>
        <a:lstStyle/>
        <a:p>
          <a:endParaRPr lang="en-US"/>
        </a:p>
      </dgm:t>
    </dgm:pt>
    <dgm:pt modelId="{7C719A6F-1554-4AE6-B045-5A5C449D631A}">
      <dgm:prSet phldrT="[Text]" custT="1"/>
      <dgm:spPr/>
      <dgm:t>
        <a:bodyPr/>
        <a:lstStyle/>
        <a:p>
          <a:r>
            <a:rPr lang="es-ES_tradnl" sz="1400" dirty="0" smtClean="0"/>
            <a:t>la Red </a:t>
          </a:r>
          <a:r>
            <a:rPr lang="es-ES_tradnl" sz="1400" dirty="0" err="1" smtClean="0"/>
            <a:t>Inedat</a:t>
          </a:r>
          <a:r>
            <a:rPr lang="es-ES_tradnl" sz="1400" dirty="0" smtClean="0"/>
            <a:t> (L)</a:t>
          </a:r>
          <a:endParaRPr lang="en-US" sz="1400" dirty="0"/>
        </a:p>
      </dgm:t>
    </dgm:pt>
    <dgm:pt modelId="{2798E4EA-9C89-424D-924C-2EBA80C79E98}" type="parTrans" cxnId="{BC1C5238-0A15-4F38-B737-65961CC59957}">
      <dgm:prSet/>
      <dgm:spPr/>
      <dgm:t>
        <a:bodyPr/>
        <a:lstStyle/>
        <a:p>
          <a:endParaRPr lang="en-US"/>
        </a:p>
      </dgm:t>
    </dgm:pt>
    <dgm:pt modelId="{3C8C839E-935F-4E2D-B845-2445BB5B66F4}" type="sibTrans" cxnId="{BC1C5238-0A15-4F38-B737-65961CC59957}">
      <dgm:prSet/>
      <dgm:spPr/>
      <dgm:t>
        <a:bodyPr/>
        <a:lstStyle/>
        <a:p>
          <a:endParaRPr lang="en-US"/>
        </a:p>
      </dgm:t>
    </dgm:pt>
    <dgm:pt modelId="{C27860A5-78BE-40D2-AF58-E95C83252D04}" type="pres">
      <dgm:prSet presAssocID="{4D6A4B76-12AE-4837-8B39-35240182E9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DAC2A57-901D-428B-A702-81CD46FB434A}" type="pres">
      <dgm:prSet presAssocID="{62A4C9D0-E9F9-4C83-BCA3-E78A17FD8D77}" presName="composite" presStyleCnt="0"/>
      <dgm:spPr/>
    </dgm:pt>
    <dgm:pt modelId="{DD482D3D-E3FA-44BE-A8DB-56BC1C7E4020}" type="pres">
      <dgm:prSet presAssocID="{62A4C9D0-E9F9-4C83-BCA3-E78A17FD8D7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510F86-988E-48E3-985C-0EA2D92CB0B6}" type="pres">
      <dgm:prSet presAssocID="{62A4C9D0-E9F9-4C83-BCA3-E78A17FD8D77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CACAC-51BD-436C-AF3D-952E945A397A}" type="pres">
      <dgm:prSet presAssocID="{91CDD225-EEC5-4E11-AFB6-97015ECAC4D6}" presName="sp" presStyleCnt="0"/>
      <dgm:spPr/>
    </dgm:pt>
    <dgm:pt modelId="{F7A2BF00-1228-4BCE-9A5F-F1262CF35E48}" type="pres">
      <dgm:prSet presAssocID="{5702922B-A1C9-4859-ABCD-82D4D94C227D}" presName="composite" presStyleCnt="0"/>
      <dgm:spPr/>
    </dgm:pt>
    <dgm:pt modelId="{618BAF49-FA5F-4CEB-86B9-35F60E54F348}" type="pres">
      <dgm:prSet presAssocID="{5702922B-A1C9-4859-ABCD-82D4D94C227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88CEC-FCC6-4330-B8E0-ED6B60C4544F}" type="pres">
      <dgm:prSet presAssocID="{5702922B-A1C9-4859-ABCD-82D4D94C227D}" presName="descendantText" presStyleLbl="alignAcc1" presStyleIdx="1" presStyleCnt="3" custScaleY="36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63E9A-DDCD-44DD-B0EB-11FFA3AABEF5}" type="pres">
      <dgm:prSet presAssocID="{2E193D61-937B-4B9B-B844-446A4C65C930}" presName="sp" presStyleCnt="0"/>
      <dgm:spPr/>
    </dgm:pt>
    <dgm:pt modelId="{F2F4CCDA-AB2D-44C5-99D1-A45AEA9446A4}" type="pres">
      <dgm:prSet presAssocID="{2B30AD7E-6D9D-45C0-AB9C-156F3E402AD5}" presName="composite" presStyleCnt="0"/>
      <dgm:spPr/>
    </dgm:pt>
    <dgm:pt modelId="{44261916-3685-44AA-8CC7-B69132AB863F}" type="pres">
      <dgm:prSet presAssocID="{2B30AD7E-6D9D-45C0-AB9C-156F3E402AD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2E390-19B1-493C-93E3-45DCA4691504}" type="pres">
      <dgm:prSet presAssocID="{2B30AD7E-6D9D-45C0-AB9C-156F3E402AD5}" presName="descendantText" presStyleLbl="alignAcc1" presStyleIdx="2" presStyleCnt="3" custScaleY="152714" custLinFactNeighborX="0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B82155-8E19-47A1-825F-EB1560CBAD4A}" srcId="{4D6A4B76-12AE-4837-8B39-35240182E9AA}" destId="{62A4C9D0-E9F9-4C83-BCA3-E78A17FD8D77}" srcOrd="0" destOrd="0" parTransId="{E3F8CAFD-5D69-4985-BF93-A7CD4F46DFFD}" sibTransId="{91CDD225-EEC5-4E11-AFB6-97015ECAC4D6}"/>
    <dgm:cxn modelId="{BC1C5238-0A15-4F38-B737-65961CC59957}" srcId="{2B30AD7E-6D9D-45C0-AB9C-156F3E402AD5}" destId="{7C719A6F-1554-4AE6-B045-5A5C449D631A}" srcOrd="6" destOrd="0" parTransId="{2798E4EA-9C89-424D-924C-2EBA80C79E98}" sibTransId="{3C8C839E-935F-4E2D-B845-2445BB5B66F4}"/>
    <dgm:cxn modelId="{71EF5212-2A34-4B0A-8D6A-A8EF23327F59}" type="presOf" srcId="{62A4C9D0-E9F9-4C83-BCA3-E78A17FD8D77}" destId="{DD482D3D-E3FA-44BE-A8DB-56BC1C7E4020}" srcOrd="0" destOrd="0" presId="urn:microsoft.com/office/officeart/2005/8/layout/chevron2"/>
    <dgm:cxn modelId="{ACDB90AC-4A51-4660-9964-85C7F7D0CB38}" type="presOf" srcId="{8A0624F4-4730-4405-8892-E79CD5E01E59}" destId="{4EE88CEC-FCC6-4330-B8E0-ED6B60C4544F}" srcOrd="0" destOrd="0" presId="urn:microsoft.com/office/officeart/2005/8/layout/chevron2"/>
    <dgm:cxn modelId="{AFD492B7-2C02-4615-BCB9-DFE793C6FFF0}" type="presOf" srcId="{171984C8-42E7-4069-BBF7-684AC961DF1E}" destId="{A8510F86-988E-48E3-985C-0EA2D92CB0B6}" srcOrd="0" destOrd="3" presId="urn:microsoft.com/office/officeart/2005/8/layout/chevron2"/>
    <dgm:cxn modelId="{B683D2BB-03A0-445E-B13F-F805A379E242}" type="presOf" srcId="{0D8274D9-1B59-433E-9645-A85C90C2E6BC}" destId="{4582E390-19B1-493C-93E3-45DCA4691504}" srcOrd="0" destOrd="4" presId="urn:microsoft.com/office/officeart/2005/8/layout/chevron2"/>
    <dgm:cxn modelId="{65F78C41-F0B9-457C-BECC-396B8F168B58}" srcId="{62A4C9D0-E9F9-4C83-BCA3-E78A17FD8D77}" destId="{0330988D-86A3-4857-B4C7-414694DB210E}" srcOrd="2" destOrd="0" parTransId="{EE49023A-64C1-4906-8294-6DE4C3A8ADC6}" sibTransId="{52B0B3CA-A01A-4FB8-B22E-93835A8CD6D0}"/>
    <dgm:cxn modelId="{D78E5FD3-73BE-4BBC-B6BC-97CCFD85CCB7}" type="presOf" srcId="{5B460AD9-5397-4A03-B51A-7EC3DA3418DF}" destId="{4582E390-19B1-493C-93E3-45DCA4691504}" srcOrd="0" destOrd="5" presId="urn:microsoft.com/office/officeart/2005/8/layout/chevron2"/>
    <dgm:cxn modelId="{8BA27440-41EF-4EDD-80EA-B8D0570BE64B}" srcId="{62A4C9D0-E9F9-4C83-BCA3-E78A17FD8D77}" destId="{7CAF9348-F8AB-419C-A4BF-55367DA24132}" srcOrd="1" destOrd="0" parTransId="{8DB86347-8BF1-4CCA-895A-3B7CA22143DB}" sibTransId="{D0A414A9-8C31-4032-8C02-CED764F9620E}"/>
    <dgm:cxn modelId="{89CC1F4D-7287-42F9-BC7F-AC0396F79848}" srcId="{2B30AD7E-6D9D-45C0-AB9C-156F3E402AD5}" destId="{5B460AD9-5397-4A03-B51A-7EC3DA3418DF}" srcOrd="5" destOrd="0" parTransId="{11B8C207-E86A-47A4-BBCB-D24CCF2BEA87}" sibTransId="{F7052D3F-B18C-4D19-A9A9-C659147B2058}"/>
    <dgm:cxn modelId="{62125B7E-8B01-438D-A0FE-345C89710366}" type="presOf" srcId="{BB04711F-3A4D-4A77-94C7-3BE8D91798EB}" destId="{4582E390-19B1-493C-93E3-45DCA4691504}" srcOrd="0" destOrd="3" presId="urn:microsoft.com/office/officeart/2005/8/layout/chevron2"/>
    <dgm:cxn modelId="{D44608B0-6915-46C9-A8AC-6CAAD9B3891A}" type="presOf" srcId="{7CAF9348-F8AB-419C-A4BF-55367DA24132}" destId="{A8510F86-988E-48E3-985C-0EA2D92CB0B6}" srcOrd="0" destOrd="1" presId="urn:microsoft.com/office/officeart/2005/8/layout/chevron2"/>
    <dgm:cxn modelId="{4757C95A-1B61-4246-943F-308223F328B6}" srcId="{2B30AD7E-6D9D-45C0-AB9C-156F3E402AD5}" destId="{BB04711F-3A4D-4A77-94C7-3BE8D91798EB}" srcOrd="3" destOrd="0" parTransId="{01F8C395-9B5B-4C11-9111-E5D9A106526F}" sibTransId="{3A132A6A-864E-4139-A890-21A1A35C994F}"/>
    <dgm:cxn modelId="{5A6F3BF7-9579-4221-817D-F2DF3A7EF47E}" type="presOf" srcId="{7C719A6F-1554-4AE6-B045-5A5C449D631A}" destId="{4582E390-19B1-493C-93E3-45DCA4691504}" srcOrd="0" destOrd="6" presId="urn:microsoft.com/office/officeart/2005/8/layout/chevron2"/>
    <dgm:cxn modelId="{EF177625-24CE-45BF-A08A-F164091E500C}" type="presOf" srcId="{5702922B-A1C9-4859-ABCD-82D4D94C227D}" destId="{618BAF49-FA5F-4CEB-86B9-35F60E54F348}" srcOrd="0" destOrd="0" presId="urn:microsoft.com/office/officeart/2005/8/layout/chevron2"/>
    <dgm:cxn modelId="{D65796E5-2AA4-408C-ADFC-BA72FE2A3810}" type="presOf" srcId="{2B30AD7E-6D9D-45C0-AB9C-156F3E402AD5}" destId="{44261916-3685-44AA-8CC7-B69132AB863F}" srcOrd="0" destOrd="0" presId="urn:microsoft.com/office/officeart/2005/8/layout/chevron2"/>
    <dgm:cxn modelId="{E9AF25B7-B255-4A34-94C3-1D011DA0FA29}" srcId="{4D6A4B76-12AE-4837-8B39-35240182E9AA}" destId="{2B30AD7E-6D9D-45C0-AB9C-156F3E402AD5}" srcOrd="2" destOrd="0" parTransId="{6F23F999-EA1E-4640-B8EB-47112AA79F57}" sibTransId="{CAD1C098-4475-4D5D-97B5-8DB772D5CE6C}"/>
    <dgm:cxn modelId="{D5264330-3323-41E9-ADEE-4EC32A3362A7}" srcId="{2B30AD7E-6D9D-45C0-AB9C-156F3E402AD5}" destId="{0D8274D9-1B59-433E-9645-A85C90C2E6BC}" srcOrd="4" destOrd="0" parTransId="{55D90772-4E57-41B1-B6D2-AD868E07E183}" sibTransId="{3506EE02-E99B-4909-9DC6-7C9C85786DBB}"/>
    <dgm:cxn modelId="{51DF7CAC-85D1-4E53-885D-DF922AD14205}" type="presOf" srcId="{BB88BC8B-47A1-41AD-9079-160F99CA1B65}" destId="{A8510F86-988E-48E3-985C-0EA2D92CB0B6}" srcOrd="0" destOrd="0" presId="urn:microsoft.com/office/officeart/2005/8/layout/chevron2"/>
    <dgm:cxn modelId="{2CB7251E-424F-4F3C-82F1-22B2D610B0D5}" type="presOf" srcId="{5B857747-0505-4C16-9694-FC580109A46F}" destId="{4582E390-19B1-493C-93E3-45DCA4691504}" srcOrd="0" destOrd="1" presId="urn:microsoft.com/office/officeart/2005/8/layout/chevron2"/>
    <dgm:cxn modelId="{B7030A54-20CA-46C9-943D-F7C60EC333F3}" type="presOf" srcId="{4D6A4B76-12AE-4837-8B39-35240182E9AA}" destId="{C27860A5-78BE-40D2-AF58-E95C83252D04}" srcOrd="0" destOrd="0" presId="urn:microsoft.com/office/officeart/2005/8/layout/chevron2"/>
    <dgm:cxn modelId="{2B4E0CA4-186E-4D15-A7DE-047877197C13}" srcId="{62A4C9D0-E9F9-4C83-BCA3-E78A17FD8D77}" destId="{171984C8-42E7-4069-BBF7-684AC961DF1E}" srcOrd="3" destOrd="0" parTransId="{2905A95B-1CF1-45E1-8932-1DB7C764C7FF}" sibTransId="{A1464781-02E0-48EE-B392-40F92D2A498C}"/>
    <dgm:cxn modelId="{11B89A9E-7E6C-4C5D-A10F-AC0C1468E158}" srcId="{62A4C9D0-E9F9-4C83-BCA3-E78A17FD8D77}" destId="{BB88BC8B-47A1-41AD-9079-160F99CA1B65}" srcOrd="0" destOrd="0" parTransId="{F135D716-4BC3-4969-A47E-0DD33619132B}" sibTransId="{8989D366-DE15-4907-88F4-79A35147BFA5}"/>
    <dgm:cxn modelId="{B6F3AA8F-FE83-4FF1-8E7B-83F3983E3D9F}" type="presOf" srcId="{3E619A41-9E9D-423B-8534-D5703EECF525}" destId="{4582E390-19B1-493C-93E3-45DCA4691504}" srcOrd="0" destOrd="2" presId="urn:microsoft.com/office/officeart/2005/8/layout/chevron2"/>
    <dgm:cxn modelId="{018583DC-9B99-43E2-99A7-489580A494DF}" type="presOf" srcId="{5B0F1D90-EC0F-4046-9EF5-71D79A46F7BA}" destId="{4582E390-19B1-493C-93E3-45DCA4691504}" srcOrd="0" destOrd="0" presId="urn:microsoft.com/office/officeart/2005/8/layout/chevron2"/>
    <dgm:cxn modelId="{0AF684DC-4B95-4381-821B-8B43574142E8}" srcId="{2B30AD7E-6D9D-45C0-AB9C-156F3E402AD5}" destId="{3E619A41-9E9D-423B-8534-D5703EECF525}" srcOrd="2" destOrd="0" parTransId="{4AF4D30E-A033-439F-80E2-6C2201B5096F}" sibTransId="{4216403E-0B81-438D-A5F6-BA4A3F7A895C}"/>
    <dgm:cxn modelId="{6A5D9948-4C12-46F7-B9B3-A40FA64F9769}" srcId="{2B30AD7E-6D9D-45C0-AB9C-156F3E402AD5}" destId="{5B857747-0505-4C16-9694-FC580109A46F}" srcOrd="1" destOrd="0" parTransId="{CB569A45-06A0-4A8E-9FA8-B06706DFB266}" sibTransId="{C468E649-70A4-4225-8BC4-B55514F6B1D4}"/>
    <dgm:cxn modelId="{6D1DD88A-A626-40E9-A4C8-0EB7EF3C3CB5}" srcId="{5702922B-A1C9-4859-ABCD-82D4D94C227D}" destId="{8A0624F4-4730-4405-8892-E79CD5E01E59}" srcOrd="0" destOrd="0" parTransId="{DC670790-077A-47CA-BD82-AFE15E78A716}" sibTransId="{D515D1E5-3C91-4DE5-BEBD-59F0A0F118CE}"/>
    <dgm:cxn modelId="{23E726BC-7BE5-482C-9263-447895733318}" type="presOf" srcId="{0330988D-86A3-4857-B4C7-414694DB210E}" destId="{A8510F86-988E-48E3-985C-0EA2D92CB0B6}" srcOrd="0" destOrd="2" presId="urn:microsoft.com/office/officeart/2005/8/layout/chevron2"/>
    <dgm:cxn modelId="{BEB786A6-68D2-434D-A2BC-CC7D10D8ABD7}" srcId="{2B30AD7E-6D9D-45C0-AB9C-156F3E402AD5}" destId="{5B0F1D90-EC0F-4046-9EF5-71D79A46F7BA}" srcOrd="0" destOrd="0" parTransId="{2C0A22A9-6B19-4F95-B329-B80509656933}" sibTransId="{69AB67D6-4455-402B-9815-E989D57B4CBE}"/>
    <dgm:cxn modelId="{AEE246AD-2C74-415B-B421-28E32DE99232}" srcId="{4D6A4B76-12AE-4837-8B39-35240182E9AA}" destId="{5702922B-A1C9-4859-ABCD-82D4D94C227D}" srcOrd="1" destOrd="0" parTransId="{5D48EF30-CA4B-484D-AAC5-6CF5F7488A22}" sibTransId="{2E193D61-937B-4B9B-B844-446A4C65C930}"/>
    <dgm:cxn modelId="{4F889B27-90BB-4D6A-962F-348B15C2B9EB}" type="presParOf" srcId="{C27860A5-78BE-40D2-AF58-E95C83252D04}" destId="{3DAC2A57-901D-428B-A702-81CD46FB434A}" srcOrd="0" destOrd="0" presId="urn:microsoft.com/office/officeart/2005/8/layout/chevron2"/>
    <dgm:cxn modelId="{C768F997-12CD-4B6C-92FE-FD93D9B93606}" type="presParOf" srcId="{3DAC2A57-901D-428B-A702-81CD46FB434A}" destId="{DD482D3D-E3FA-44BE-A8DB-56BC1C7E4020}" srcOrd="0" destOrd="0" presId="urn:microsoft.com/office/officeart/2005/8/layout/chevron2"/>
    <dgm:cxn modelId="{081DD942-3D65-4246-A272-CB46E7039EC5}" type="presParOf" srcId="{3DAC2A57-901D-428B-A702-81CD46FB434A}" destId="{A8510F86-988E-48E3-985C-0EA2D92CB0B6}" srcOrd="1" destOrd="0" presId="urn:microsoft.com/office/officeart/2005/8/layout/chevron2"/>
    <dgm:cxn modelId="{52C29B06-F70A-415A-83FC-47CA9C23A157}" type="presParOf" srcId="{C27860A5-78BE-40D2-AF58-E95C83252D04}" destId="{47ECACAC-51BD-436C-AF3D-952E945A397A}" srcOrd="1" destOrd="0" presId="urn:microsoft.com/office/officeart/2005/8/layout/chevron2"/>
    <dgm:cxn modelId="{47E3DD52-5A04-4C8B-8CEC-3BA83939FDAF}" type="presParOf" srcId="{C27860A5-78BE-40D2-AF58-E95C83252D04}" destId="{F7A2BF00-1228-4BCE-9A5F-F1262CF35E48}" srcOrd="2" destOrd="0" presId="urn:microsoft.com/office/officeart/2005/8/layout/chevron2"/>
    <dgm:cxn modelId="{CF9809DF-ADA0-4349-B6F8-1C9BAC6A9CEB}" type="presParOf" srcId="{F7A2BF00-1228-4BCE-9A5F-F1262CF35E48}" destId="{618BAF49-FA5F-4CEB-86B9-35F60E54F348}" srcOrd="0" destOrd="0" presId="urn:microsoft.com/office/officeart/2005/8/layout/chevron2"/>
    <dgm:cxn modelId="{3CC9C8B4-6CA1-4084-843B-47E0C1266C74}" type="presParOf" srcId="{F7A2BF00-1228-4BCE-9A5F-F1262CF35E48}" destId="{4EE88CEC-FCC6-4330-B8E0-ED6B60C4544F}" srcOrd="1" destOrd="0" presId="urn:microsoft.com/office/officeart/2005/8/layout/chevron2"/>
    <dgm:cxn modelId="{923E9C7A-F13D-40FC-98A3-42174D7E0BB9}" type="presParOf" srcId="{C27860A5-78BE-40D2-AF58-E95C83252D04}" destId="{64B63E9A-DDCD-44DD-B0EB-11FFA3AABEF5}" srcOrd="3" destOrd="0" presId="urn:microsoft.com/office/officeart/2005/8/layout/chevron2"/>
    <dgm:cxn modelId="{411EDD04-0E2B-4B09-8B3B-0EC0FB593A02}" type="presParOf" srcId="{C27860A5-78BE-40D2-AF58-E95C83252D04}" destId="{F2F4CCDA-AB2D-44C5-99D1-A45AEA9446A4}" srcOrd="4" destOrd="0" presId="urn:microsoft.com/office/officeart/2005/8/layout/chevron2"/>
    <dgm:cxn modelId="{1A39E737-653B-4C4E-A333-BCB291D3AB00}" type="presParOf" srcId="{F2F4CCDA-AB2D-44C5-99D1-A45AEA9446A4}" destId="{44261916-3685-44AA-8CC7-B69132AB863F}" srcOrd="0" destOrd="0" presId="urn:microsoft.com/office/officeart/2005/8/layout/chevron2"/>
    <dgm:cxn modelId="{EA936129-DD97-44B9-AB84-88E0BECF0F32}" type="presParOf" srcId="{F2F4CCDA-AB2D-44C5-99D1-A45AEA9446A4}" destId="{4582E390-19B1-493C-93E3-45DCA46915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3FC943-69E9-42D9-AC3D-806C2CD8083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8EC2A8EE-8B5B-4072-BD41-64BCADC1B69A}">
      <dgm:prSet phldrT="[Text]" custT="1"/>
      <dgm:spPr>
        <a:solidFill>
          <a:srgbClr val="9C5252">
            <a:alpha val="90000"/>
          </a:srgbClr>
        </a:solidFill>
      </dgm:spPr>
      <dgm:t>
        <a:bodyPr/>
        <a:lstStyle/>
        <a:p>
          <a:pPr algn="ctr"/>
          <a:r>
            <a:rPr lang="es-ES" sz="1600" b="1" dirty="0" smtClean="0"/>
            <a:t>Universidades vinculadas con la sociedad</a:t>
          </a:r>
        </a:p>
        <a:p>
          <a:pPr algn="ctr"/>
          <a:r>
            <a:rPr lang="es-ES" sz="1600" dirty="0" smtClean="0"/>
            <a:t>Zona de influencia, corporativos y pueblos originarios.</a:t>
          </a:r>
          <a:endParaRPr lang="en-US" sz="1600" dirty="0"/>
        </a:p>
      </dgm:t>
    </dgm:pt>
    <dgm:pt modelId="{89AED1AB-63D4-471F-B0DE-747A32C4635E}" type="parTrans" cxnId="{4FA955C5-81FD-4097-A83F-F0562261E78D}">
      <dgm:prSet/>
      <dgm:spPr/>
      <dgm:t>
        <a:bodyPr/>
        <a:lstStyle/>
        <a:p>
          <a:endParaRPr lang="en-US"/>
        </a:p>
      </dgm:t>
    </dgm:pt>
    <dgm:pt modelId="{BC48A6E8-68DA-47D3-BB3F-112EC1978716}" type="sibTrans" cxnId="{4FA955C5-81FD-4097-A83F-F0562261E78D}">
      <dgm:prSet/>
      <dgm:spPr/>
      <dgm:t>
        <a:bodyPr/>
        <a:lstStyle/>
        <a:p>
          <a:endParaRPr lang="en-US"/>
        </a:p>
      </dgm:t>
    </dgm:pt>
    <dgm:pt modelId="{7787185A-DB74-4D9C-AD91-8BE2D149E8C6}">
      <dgm:prSet phldrT="[Text]" custT="1"/>
      <dgm:spPr>
        <a:solidFill>
          <a:srgbClr val="9C5252">
            <a:alpha val="50000"/>
          </a:srgbClr>
        </a:solidFill>
      </dgm:spPr>
      <dgm:t>
        <a:bodyPr/>
        <a:lstStyle/>
        <a:p>
          <a:pPr algn="ctr"/>
          <a:r>
            <a:rPr lang="es-ES" sz="1600" b="1" dirty="0" smtClean="0"/>
            <a:t>Búsqueda de Recursos</a:t>
          </a:r>
        </a:p>
        <a:p>
          <a:pPr algn="ctr"/>
          <a:r>
            <a:rPr lang="es-ES" sz="1600" dirty="0" smtClean="0"/>
            <a:t>Presupuesto federal, redes y plataformas, OI, fundaciones.</a:t>
          </a:r>
          <a:endParaRPr lang="en-US" sz="1600" dirty="0"/>
        </a:p>
      </dgm:t>
    </dgm:pt>
    <dgm:pt modelId="{090109EB-47E7-4A49-AFFF-259FFA25449A}" type="parTrans" cxnId="{95735FC1-7779-4981-B4DC-2FFB47B5B141}">
      <dgm:prSet/>
      <dgm:spPr/>
      <dgm:t>
        <a:bodyPr/>
        <a:lstStyle/>
        <a:p>
          <a:endParaRPr lang="en-US"/>
        </a:p>
      </dgm:t>
    </dgm:pt>
    <dgm:pt modelId="{335DAA4C-F070-4FCC-A8C7-FECCD6749F0D}" type="sibTrans" cxnId="{95735FC1-7779-4981-B4DC-2FFB47B5B141}">
      <dgm:prSet/>
      <dgm:spPr/>
      <dgm:t>
        <a:bodyPr/>
        <a:lstStyle/>
        <a:p>
          <a:endParaRPr lang="en-US"/>
        </a:p>
      </dgm:t>
    </dgm:pt>
    <dgm:pt modelId="{7EA513FD-0C71-47F8-BA6E-7CC7B3B02FBD}" type="pres">
      <dgm:prSet presAssocID="{BB3FC943-69E9-42D9-AC3D-806C2CD8083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4ABA791C-B7A8-4E81-8AB5-55AF14A56A0D}" type="pres">
      <dgm:prSet presAssocID="{BB3FC943-69E9-42D9-AC3D-806C2CD80839}" presName="Name1" presStyleCnt="0"/>
      <dgm:spPr/>
    </dgm:pt>
    <dgm:pt modelId="{EE77E83B-2DE2-4A4B-85D3-3137014EA16C}" type="pres">
      <dgm:prSet presAssocID="{BB3FC943-69E9-42D9-AC3D-806C2CD80839}" presName="cycle" presStyleCnt="0"/>
      <dgm:spPr/>
    </dgm:pt>
    <dgm:pt modelId="{63C36F2D-A48D-4725-9A58-C8D5CD5DCD02}" type="pres">
      <dgm:prSet presAssocID="{BB3FC943-69E9-42D9-AC3D-806C2CD80839}" presName="srcNode" presStyleLbl="node1" presStyleIdx="0" presStyleCnt="2"/>
      <dgm:spPr/>
    </dgm:pt>
    <dgm:pt modelId="{DDF52901-8098-4863-BBF3-3C51752D9D79}" type="pres">
      <dgm:prSet presAssocID="{BB3FC943-69E9-42D9-AC3D-806C2CD80839}" presName="conn" presStyleLbl="parChTrans1D2" presStyleIdx="0" presStyleCnt="1"/>
      <dgm:spPr/>
      <dgm:t>
        <a:bodyPr/>
        <a:lstStyle/>
        <a:p>
          <a:endParaRPr lang="es-ES"/>
        </a:p>
      </dgm:t>
    </dgm:pt>
    <dgm:pt modelId="{4AF8C897-D816-4CDD-A43B-DC2E3BF7C79A}" type="pres">
      <dgm:prSet presAssocID="{BB3FC943-69E9-42D9-AC3D-806C2CD80839}" presName="extraNode" presStyleLbl="node1" presStyleIdx="0" presStyleCnt="2"/>
      <dgm:spPr/>
    </dgm:pt>
    <dgm:pt modelId="{26B86CA8-2DE2-47F6-9164-9F45506E6A75}" type="pres">
      <dgm:prSet presAssocID="{BB3FC943-69E9-42D9-AC3D-806C2CD80839}" presName="dstNode" presStyleLbl="node1" presStyleIdx="0" presStyleCnt="2"/>
      <dgm:spPr/>
    </dgm:pt>
    <dgm:pt modelId="{C2DD9802-C16F-42CE-8336-5449C2563641}" type="pres">
      <dgm:prSet presAssocID="{8EC2A8EE-8B5B-4072-BD41-64BCADC1B69A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22FE90-E794-4FE6-A74F-BA41AF3261D3}" type="pres">
      <dgm:prSet presAssocID="{8EC2A8EE-8B5B-4072-BD41-64BCADC1B69A}" presName="accent_1" presStyleCnt="0"/>
      <dgm:spPr/>
    </dgm:pt>
    <dgm:pt modelId="{3D2471D0-BF42-4471-B413-8B3C6CC381CE}" type="pres">
      <dgm:prSet presAssocID="{8EC2A8EE-8B5B-4072-BD41-64BCADC1B69A}" presName="accentRepeatNode" presStyleLbl="solidFgAcc1" presStyleIdx="0" presStyleCnt="2" custScaleX="109323" custScaleY="100402"/>
      <dgm:spPr/>
    </dgm:pt>
    <dgm:pt modelId="{6C555148-5971-4699-BC61-D1AC60B73D4C}" type="pres">
      <dgm:prSet presAssocID="{7787185A-DB74-4D9C-AD91-8BE2D149E8C6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8E5DF6-119E-4D40-BEFD-197FFB5AD431}" type="pres">
      <dgm:prSet presAssocID="{7787185A-DB74-4D9C-AD91-8BE2D149E8C6}" presName="accent_2" presStyleCnt="0"/>
      <dgm:spPr/>
    </dgm:pt>
    <dgm:pt modelId="{B14D848C-960E-4FF2-BAE9-58D39047FD3B}" type="pres">
      <dgm:prSet presAssocID="{7787185A-DB74-4D9C-AD91-8BE2D149E8C6}" presName="accentRepeatNode" presStyleLbl="solidFgAcc1" presStyleIdx="1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95735FC1-7779-4981-B4DC-2FFB47B5B141}" srcId="{BB3FC943-69E9-42D9-AC3D-806C2CD80839}" destId="{7787185A-DB74-4D9C-AD91-8BE2D149E8C6}" srcOrd="1" destOrd="0" parTransId="{090109EB-47E7-4A49-AFFF-259FFA25449A}" sibTransId="{335DAA4C-F070-4FCC-A8C7-FECCD6749F0D}"/>
    <dgm:cxn modelId="{27DA62F6-5223-4C7D-8BC5-03EBAC84AD10}" type="presOf" srcId="{7787185A-DB74-4D9C-AD91-8BE2D149E8C6}" destId="{6C555148-5971-4699-BC61-D1AC60B73D4C}" srcOrd="0" destOrd="0" presId="urn:microsoft.com/office/officeart/2008/layout/VerticalCurvedList"/>
    <dgm:cxn modelId="{9D7341A2-D4AD-48A9-9B35-31043FA6044E}" type="presOf" srcId="{BC48A6E8-68DA-47D3-BB3F-112EC1978716}" destId="{DDF52901-8098-4863-BBF3-3C51752D9D79}" srcOrd="0" destOrd="0" presId="urn:microsoft.com/office/officeart/2008/layout/VerticalCurvedList"/>
    <dgm:cxn modelId="{B8CD61AC-9838-4CDD-A974-A6AF76DBC530}" type="presOf" srcId="{BB3FC943-69E9-42D9-AC3D-806C2CD80839}" destId="{7EA513FD-0C71-47F8-BA6E-7CC7B3B02FBD}" srcOrd="0" destOrd="0" presId="urn:microsoft.com/office/officeart/2008/layout/VerticalCurvedList"/>
    <dgm:cxn modelId="{0B98A020-72FC-40E4-B7CD-74549D0ACD3C}" type="presOf" srcId="{8EC2A8EE-8B5B-4072-BD41-64BCADC1B69A}" destId="{C2DD9802-C16F-42CE-8336-5449C2563641}" srcOrd="0" destOrd="0" presId="urn:microsoft.com/office/officeart/2008/layout/VerticalCurvedList"/>
    <dgm:cxn modelId="{4FA955C5-81FD-4097-A83F-F0562261E78D}" srcId="{BB3FC943-69E9-42D9-AC3D-806C2CD80839}" destId="{8EC2A8EE-8B5B-4072-BD41-64BCADC1B69A}" srcOrd="0" destOrd="0" parTransId="{89AED1AB-63D4-471F-B0DE-747A32C4635E}" sibTransId="{BC48A6E8-68DA-47D3-BB3F-112EC1978716}"/>
    <dgm:cxn modelId="{6BEAB055-377D-4310-9B48-5A831E826A91}" type="presParOf" srcId="{7EA513FD-0C71-47F8-BA6E-7CC7B3B02FBD}" destId="{4ABA791C-B7A8-4E81-8AB5-55AF14A56A0D}" srcOrd="0" destOrd="0" presId="urn:microsoft.com/office/officeart/2008/layout/VerticalCurvedList"/>
    <dgm:cxn modelId="{D3C069D6-1170-48DC-9322-23870FC4CE5A}" type="presParOf" srcId="{4ABA791C-B7A8-4E81-8AB5-55AF14A56A0D}" destId="{EE77E83B-2DE2-4A4B-85D3-3137014EA16C}" srcOrd="0" destOrd="0" presId="urn:microsoft.com/office/officeart/2008/layout/VerticalCurvedList"/>
    <dgm:cxn modelId="{A2780E45-9608-419A-92F5-E3691C999880}" type="presParOf" srcId="{EE77E83B-2DE2-4A4B-85D3-3137014EA16C}" destId="{63C36F2D-A48D-4725-9A58-C8D5CD5DCD02}" srcOrd="0" destOrd="0" presId="urn:microsoft.com/office/officeart/2008/layout/VerticalCurvedList"/>
    <dgm:cxn modelId="{1652C3F5-53F8-45F7-BE4B-D83886A281E9}" type="presParOf" srcId="{EE77E83B-2DE2-4A4B-85D3-3137014EA16C}" destId="{DDF52901-8098-4863-BBF3-3C51752D9D79}" srcOrd="1" destOrd="0" presId="urn:microsoft.com/office/officeart/2008/layout/VerticalCurvedList"/>
    <dgm:cxn modelId="{B2F11EA9-1941-4BF3-9C49-E3F2141F3896}" type="presParOf" srcId="{EE77E83B-2DE2-4A4B-85D3-3137014EA16C}" destId="{4AF8C897-D816-4CDD-A43B-DC2E3BF7C79A}" srcOrd="2" destOrd="0" presId="urn:microsoft.com/office/officeart/2008/layout/VerticalCurvedList"/>
    <dgm:cxn modelId="{12E14E1C-6511-4755-881A-811E3D04C32B}" type="presParOf" srcId="{EE77E83B-2DE2-4A4B-85D3-3137014EA16C}" destId="{26B86CA8-2DE2-47F6-9164-9F45506E6A75}" srcOrd="3" destOrd="0" presId="urn:microsoft.com/office/officeart/2008/layout/VerticalCurvedList"/>
    <dgm:cxn modelId="{D719AC43-ADE0-4C8D-8C54-D225A7C7A312}" type="presParOf" srcId="{4ABA791C-B7A8-4E81-8AB5-55AF14A56A0D}" destId="{C2DD9802-C16F-42CE-8336-5449C2563641}" srcOrd="1" destOrd="0" presId="urn:microsoft.com/office/officeart/2008/layout/VerticalCurvedList"/>
    <dgm:cxn modelId="{815473BD-706F-43BE-B2FC-545D444F3D1D}" type="presParOf" srcId="{4ABA791C-B7A8-4E81-8AB5-55AF14A56A0D}" destId="{A122FE90-E794-4FE6-A74F-BA41AF3261D3}" srcOrd="2" destOrd="0" presId="urn:microsoft.com/office/officeart/2008/layout/VerticalCurvedList"/>
    <dgm:cxn modelId="{2CD1FAD4-13A9-40CC-BBD4-7AEEF0A5831E}" type="presParOf" srcId="{A122FE90-E794-4FE6-A74F-BA41AF3261D3}" destId="{3D2471D0-BF42-4471-B413-8B3C6CC381CE}" srcOrd="0" destOrd="0" presId="urn:microsoft.com/office/officeart/2008/layout/VerticalCurvedList"/>
    <dgm:cxn modelId="{7631CB4A-75F8-4C85-935E-169E32626233}" type="presParOf" srcId="{4ABA791C-B7A8-4E81-8AB5-55AF14A56A0D}" destId="{6C555148-5971-4699-BC61-D1AC60B73D4C}" srcOrd="3" destOrd="0" presId="urn:microsoft.com/office/officeart/2008/layout/VerticalCurvedList"/>
    <dgm:cxn modelId="{D0EA0FE0-A79C-40DB-ADF1-AA0CF6F9ECD2}" type="presParOf" srcId="{4ABA791C-B7A8-4E81-8AB5-55AF14A56A0D}" destId="{0A8E5DF6-119E-4D40-BEFD-197FFB5AD431}" srcOrd="4" destOrd="0" presId="urn:microsoft.com/office/officeart/2008/layout/VerticalCurvedList"/>
    <dgm:cxn modelId="{C04C112C-894D-4083-AE64-7F56BE085AA0}" type="presParOf" srcId="{0A8E5DF6-119E-4D40-BEFD-197FFB5AD431}" destId="{B14D848C-960E-4FF2-BAE9-58D39047FD3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7D94A1-21EA-4F0A-854B-0A9383C854BE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17547D3E-5956-4791-B15C-1FFAA19013BC}">
      <dgm:prSet phldrT="[Text]"/>
      <dgm:spPr>
        <a:solidFill>
          <a:srgbClr val="9C5252"/>
        </a:solidFill>
      </dgm:spPr>
      <dgm:t>
        <a:bodyPr/>
        <a:lstStyle/>
        <a:p>
          <a:r>
            <a:rPr lang="es-ES_tradnl" b="1" dirty="0" smtClean="0"/>
            <a:t>Formación</a:t>
          </a:r>
          <a:endParaRPr lang="en-US" dirty="0"/>
        </a:p>
      </dgm:t>
    </dgm:pt>
    <dgm:pt modelId="{562047DB-5458-4FD9-9D20-F7BD7B77E217}" type="parTrans" cxnId="{E691B638-4128-45CE-8D30-E0425E118B7F}">
      <dgm:prSet/>
      <dgm:spPr/>
      <dgm:t>
        <a:bodyPr/>
        <a:lstStyle/>
        <a:p>
          <a:endParaRPr lang="en-US"/>
        </a:p>
      </dgm:t>
    </dgm:pt>
    <dgm:pt modelId="{EB1BF0E6-0DD8-465A-9E55-0623DAB755E1}" type="sibTrans" cxnId="{E691B638-4128-45CE-8D30-E0425E118B7F}">
      <dgm:prSet/>
      <dgm:spPr/>
      <dgm:t>
        <a:bodyPr/>
        <a:lstStyle/>
        <a:p>
          <a:endParaRPr lang="en-US"/>
        </a:p>
      </dgm:t>
    </dgm:pt>
    <dgm:pt modelId="{3E794B32-D194-4E2E-A358-47F4BF6C4A0B}">
      <dgm:prSet phldrT="[Text]"/>
      <dgm:spPr>
        <a:solidFill>
          <a:srgbClr val="9C5252"/>
        </a:solidFill>
      </dgm:spPr>
      <dgm:t>
        <a:bodyPr/>
        <a:lstStyle/>
        <a:p>
          <a:r>
            <a:rPr lang="es-ES_tradnl" b="1" dirty="0" smtClean="0"/>
            <a:t>Organización</a:t>
          </a:r>
          <a:endParaRPr lang="en-US" dirty="0"/>
        </a:p>
      </dgm:t>
    </dgm:pt>
    <dgm:pt modelId="{332C717A-5CCA-4541-9B43-84C19DF476D9}" type="parTrans" cxnId="{C2DC0557-8A94-4E26-A4BA-6764597DFCAB}">
      <dgm:prSet/>
      <dgm:spPr/>
      <dgm:t>
        <a:bodyPr/>
        <a:lstStyle/>
        <a:p>
          <a:endParaRPr lang="en-US"/>
        </a:p>
      </dgm:t>
    </dgm:pt>
    <dgm:pt modelId="{2AC46957-9E71-40AF-8C49-6F4C6CE5FFC9}" type="sibTrans" cxnId="{C2DC0557-8A94-4E26-A4BA-6764597DFCAB}">
      <dgm:prSet/>
      <dgm:spPr/>
      <dgm:t>
        <a:bodyPr/>
        <a:lstStyle/>
        <a:p>
          <a:endParaRPr lang="en-US"/>
        </a:p>
      </dgm:t>
    </dgm:pt>
    <dgm:pt modelId="{618EB35D-D346-4BB6-9D5D-2413DCA20928}">
      <dgm:prSet phldrT="[Text]"/>
      <dgm:spPr>
        <a:solidFill>
          <a:srgbClr val="9C5252"/>
        </a:solidFill>
      </dgm:spPr>
      <dgm:t>
        <a:bodyPr/>
        <a:lstStyle/>
        <a:p>
          <a:r>
            <a:rPr lang="es-ES_tradnl" b="1" dirty="0" smtClean="0"/>
            <a:t>Carrera Académica</a:t>
          </a:r>
          <a:endParaRPr lang="en-US" dirty="0"/>
        </a:p>
      </dgm:t>
    </dgm:pt>
    <dgm:pt modelId="{DC657BFA-2BF7-4810-97F6-C3B236F60EB4}" type="parTrans" cxnId="{7B6D8B76-08FE-4D07-BB5C-6DCE5147FFE0}">
      <dgm:prSet/>
      <dgm:spPr/>
      <dgm:t>
        <a:bodyPr/>
        <a:lstStyle/>
        <a:p>
          <a:endParaRPr lang="en-US"/>
        </a:p>
      </dgm:t>
    </dgm:pt>
    <dgm:pt modelId="{A5201EE6-7A49-4AE2-A887-648F8A40A47C}" type="sibTrans" cxnId="{7B6D8B76-08FE-4D07-BB5C-6DCE5147FFE0}">
      <dgm:prSet/>
      <dgm:spPr/>
      <dgm:t>
        <a:bodyPr/>
        <a:lstStyle/>
        <a:p>
          <a:endParaRPr lang="en-US"/>
        </a:p>
      </dgm:t>
    </dgm:pt>
    <dgm:pt modelId="{8162F312-999A-484B-82EE-CE3B966A945C}">
      <dgm:prSet custT="1"/>
      <dgm:spPr/>
      <dgm:t>
        <a:bodyPr/>
        <a:lstStyle/>
        <a:p>
          <a:r>
            <a:rPr lang="es-ES_tradnl" sz="1400" dirty="0" smtClean="0"/>
            <a:t>Recambio generacional</a:t>
          </a:r>
          <a:endParaRPr lang="en-US" sz="1400" dirty="0"/>
        </a:p>
      </dgm:t>
    </dgm:pt>
    <dgm:pt modelId="{05AAEDF1-C64C-4DCD-945E-F84B22BA2028}" type="parTrans" cxnId="{F8067CBF-E529-4493-890B-90BF02BA7ED9}">
      <dgm:prSet/>
      <dgm:spPr/>
      <dgm:t>
        <a:bodyPr/>
        <a:lstStyle/>
        <a:p>
          <a:endParaRPr lang="en-US"/>
        </a:p>
      </dgm:t>
    </dgm:pt>
    <dgm:pt modelId="{E1336714-13F4-47A9-8216-5FFD5E71E271}" type="sibTrans" cxnId="{F8067CBF-E529-4493-890B-90BF02BA7ED9}">
      <dgm:prSet/>
      <dgm:spPr/>
      <dgm:t>
        <a:bodyPr/>
        <a:lstStyle/>
        <a:p>
          <a:endParaRPr lang="en-US"/>
        </a:p>
      </dgm:t>
    </dgm:pt>
    <dgm:pt modelId="{603C002D-6274-479F-821F-A22851883EC1}">
      <dgm:prSet custT="1"/>
      <dgm:spPr/>
      <dgm:t>
        <a:bodyPr/>
        <a:lstStyle/>
        <a:p>
          <a:r>
            <a:rPr lang="es-ES_tradnl" sz="1400" dirty="0" smtClean="0"/>
            <a:t>Planta académica consolidada.  SNI y </a:t>
          </a:r>
          <a:r>
            <a:rPr lang="es-ES_tradnl" sz="1400" dirty="0" err="1" smtClean="0"/>
            <a:t>Prodep</a:t>
          </a:r>
          <a:r>
            <a:rPr lang="es-ES_tradnl" sz="1400" dirty="0" smtClean="0"/>
            <a:t>. (57) 80 % doctores y (35) 54% SIN</a:t>
          </a:r>
          <a:endParaRPr lang="en-US" sz="1400" dirty="0"/>
        </a:p>
      </dgm:t>
    </dgm:pt>
    <dgm:pt modelId="{1A335005-6985-49D4-99C7-7EC660D39DC6}" type="parTrans" cxnId="{BC6BDDD9-FB6D-4462-9BB2-AF4846D7ED39}">
      <dgm:prSet/>
      <dgm:spPr/>
      <dgm:t>
        <a:bodyPr/>
        <a:lstStyle/>
        <a:p>
          <a:endParaRPr lang="en-US"/>
        </a:p>
      </dgm:t>
    </dgm:pt>
    <dgm:pt modelId="{EA1B4ACE-4DF5-4636-8D3C-9E6F4AC17414}" type="sibTrans" cxnId="{BC6BDDD9-FB6D-4462-9BB2-AF4846D7ED39}">
      <dgm:prSet/>
      <dgm:spPr/>
      <dgm:t>
        <a:bodyPr/>
        <a:lstStyle/>
        <a:p>
          <a:endParaRPr lang="en-US"/>
        </a:p>
      </dgm:t>
    </dgm:pt>
    <dgm:pt modelId="{392038F9-534F-4988-9C55-1A5CB7C84BF0}">
      <dgm:prSet custT="1"/>
      <dgm:spPr/>
      <dgm:t>
        <a:bodyPr/>
        <a:lstStyle/>
        <a:p>
          <a:r>
            <a:rPr lang="es-ES_tradnl" sz="1400" dirty="0" smtClean="0"/>
            <a:t>Docencia de mayor calidad. </a:t>
          </a:r>
          <a:endParaRPr lang="en-US" sz="1400" dirty="0"/>
        </a:p>
      </dgm:t>
    </dgm:pt>
    <dgm:pt modelId="{4A14A502-64E2-4618-A469-AAD16FFDFBB9}" type="parTrans" cxnId="{19C7AC09-E784-43EA-87D7-67CA5ED917CE}">
      <dgm:prSet/>
      <dgm:spPr/>
      <dgm:t>
        <a:bodyPr/>
        <a:lstStyle/>
        <a:p>
          <a:endParaRPr lang="en-US"/>
        </a:p>
      </dgm:t>
    </dgm:pt>
    <dgm:pt modelId="{975146EB-D815-4C02-88A7-14C27C9F28FF}" type="sibTrans" cxnId="{19C7AC09-E784-43EA-87D7-67CA5ED917CE}">
      <dgm:prSet/>
      <dgm:spPr/>
      <dgm:t>
        <a:bodyPr/>
        <a:lstStyle/>
        <a:p>
          <a:endParaRPr lang="en-US"/>
        </a:p>
      </dgm:t>
    </dgm:pt>
    <dgm:pt modelId="{71C676B3-7DFA-4FBA-B75E-E5427F8F21A4}">
      <dgm:prSet custT="1"/>
      <dgm:spPr/>
      <dgm:t>
        <a:bodyPr/>
        <a:lstStyle/>
        <a:p>
          <a:r>
            <a:rPr lang="es-ES_tradnl" sz="1400" dirty="0" smtClean="0"/>
            <a:t>Pasar a nivel II y III. </a:t>
          </a:r>
          <a:endParaRPr lang="en-US" sz="1400" dirty="0"/>
        </a:p>
      </dgm:t>
    </dgm:pt>
    <dgm:pt modelId="{629940B5-671F-4CC6-B54B-EB1D7771AA5F}" type="parTrans" cxnId="{0FF86503-B7AD-4D12-ADF7-496BCD060844}">
      <dgm:prSet/>
      <dgm:spPr/>
      <dgm:t>
        <a:bodyPr/>
        <a:lstStyle/>
        <a:p>
          <a:endParaRPr lang="en-US"/>
        </a:p>
      </dgm:t>
    </dgm:pt>
    <dgm:pt modelId="{4F0DEA57-F349-49CF-880F-4C1291762084}" type="sibTrans" cxnId="{0FF86503-B7AD-4D12-ADF7-496BCD060844}">
      <dgm:prSet/>
      <dgm:spPr/>
      <dgm:t>
        <a:bodyPr/>
        <a:lstStyle/>
        <a:p>
          <a:endParaRPr lang="en-US"/>
        </a:p>
      </dgm:t>
    </dgm:pt>
    <dgm:pt modelId="{474071C1-3257-41D9-BCE5-5420BC5713E4}">
      <dgm:prSet custT="1"/>
      <dgm:spPr/>
      <dgm:t>
        <a:bodyPr/>
        <a:lstStyle/>
        <a:p>
          <a:r>
            <a:rPr lang="es-ES_tradnl" sz="1400" dirty="0" smtClean="0"/>
            <a:t>Seminarios, cátedras, acuerdos, revistas</a:t>
          </a:r>
          <a:endParaRPr lang="en-US" sz="1400" dirty="0"/>
        </a:p>
      </dgm:t>
    </dgm:pt>
    <dgm:pt modelId="{B229AC70-252C-4D8A-A5FB-E47DE133261A}" type="parTrans" cxnId="{5E19BDD0-C4B9-4A0F-A21E-314848E0BD9E}">
      <dgm:prSet/>
      <dgm:spPr/>
      <dgm:t>
        <a:bodyPr/>
        <a:lstStyle/>
        <a:p>
          <a:endParaRPr lang="en-US"/>
        </a:p>
      </dgm:t>
    </dgm:pt>
    <dgm:pt modelId="{DD7AC40F-C267-4A1F-8A30-576A22DCAAD9}" type="sibTrans" cxnId="{5E19BDD0-C4B9-4A0F-A21E-314848E0BD9E}">
      <dgm:prSet/>
      <dgm:spPr/>
      <dgm:t>
        <a:bodyPr/>
        <a:lstStyle/>
        <a:p>
          <a:endParaRPr lang="en-US"/>
        </a:p>
      </dgm:t>
    </dgm:pt>
    <dgm:pt modelId="{DBBD4A43-9326-4A01-8100-4AFBEE3E3FD9}">
      <dgm:prSet custT="1"/>
      <dgm:spPr/>
      <dgm:t>
        <a:bodyPr/>
        <a:lstStyle/>
        <a:p>
          <a:r>
            <a:rPr lang="es-ES_tradnl" sz="1400" dirty="0" smtClean="0"/>
            <a:t>CA, 31= (19% ) Consolidados. </a:t>
          </a:r>
          <a:endParaRPr lang="en-US" sz="1400" dirty="0"/>
        </a:p>
      </dgm:t>
    </dgm:pt>
    <dgm:pt modelId="{521B63D1-FF54-43B3-9F5A-81B6D354DD50}" type="parTrans" cxnId="{58871651-0E61-4454-99BD-CAEC291F1D2A}">
      <dgm:prSet/>
      <dgm:spPr/>
      <dgm:t>
        <a:bodyPr/>
        <a:lstStyle/>
        <a:p>
          <a:endParaRPr lang="en-US"/>
        </a:p>
      </dgm:t>
    </dgm:pt>
    <dgm:pt modelId="{7E5CC7E1-D342-436D-B520-05F452F69821}" type="sibTrans" cxnId="{58871651-0E61-4454-99BD-CAEC291F1D2A}">
      <dgm:prSet/>
      <dgm:spPr/>
      <dgm:t>
        <a:bodyPr/>
        <a:lstStyle/>
        <a:p>
          <a:endParaRPr lang="en-US"/>
        </a:p>
      </dgm:t>
    </dgm:pt>
    <dgm:pt modelId="{1200791F-871D-408E-B8D7-97768A654E6D}">
      <dgm:prSet custT="1"/>
      <dgm:spPr/>
      <dgm:t>
        <a:bodyPr/>
        <a:lstStyle/>
        <a:p>
          <a:r>
            <a:rPr lang="es-ES_tradnl" sz="1400" dirty="0" smtClean="0"/>
            <a:t>$</a:t>
          </a:r>
          <a:endParaRPr lang="en-US" sz="1400" dirty="0"/>
        </a:p>
      </dgm:t>
    </dgm:pt>
    <dgm:pt modelId="{A44333DD-ABA4-4D71-AE17-8B4B54ED1E9B}" type="parTrans" cxnId="{CAFE59BA-EE44-4202-8FF6-138502CB6579}">
      <dgm:prSet/>
      <dgm:spPr/>
      <dgm:t>
        <a:bodyPr/>
        <a:lstStyle/>
        <a:p>
          <a:endParaRPr lang="en-US"/>
        </a:p>
      </dgm:t>
    </dgm:pt>
    <dgm:pt modelId="{7A5A13CD-3021-49BF-9728-68F11178699A}" type="sibTrans" cxnId="{CAFE59BA-EE44-4202-8FF6-138502CB6579}">
      <dgm:prSet/>
      <dgm:spPr/>
      <dgm:t>
        <a:bodyPr/>
        <a:lstStyle/>
        <a:p>
          <a:endParaRPr lang="en-US"/>
        </a:p>
      </dgm:t>
    </dgm:pt>
    <dgm:pt modelId="{50C69533-58F4-41A5-9CE6-9B132152A7B9}">
      <dgm:prSet custT="1"/>
      <dgm:spPr/>
      <dgm:t>
        <a:bodyPr/>
        <a:lstStyle/>
        <a:p>
          <a:r>
            <a:rPr lang="es-ES_tradnl" sz="1400" dirty="0" smtClean="0"/>
            <a:t>Proyectos </a:t>
          </a:r>
          <a:r>
            <a:rPr lang="es-ES_tradnl" sz="1400" dirty="0" err="1" smtClean="0"/>
            <a:t>transdisciplinarios</a:t>
          </a:r>
          <a:endParaRPr lang="en-US" sz="1400" dirty="0"/>
        </a:p>
      </dgm:t>
    </dgm:pt>
    <dgm:pt modelId="{8A0F3162-1F10-4B7D-8309-0FF0F1E5C6E6}" type="parTrans" cxnId="{DB2F0C7B-FB14-4CDD-8319-DCF4F232672F}">
      <dgm:prSet/>
      <dgm:spPr/>
      <dgm:t>
        <a:bodyPr/>
        <a:lstStyle/>
        <a:p>
          <a:endParaRPr lang="en-US"/>
        </a:p>
      </dgm:t>
    </dgm:pt>
    <dgm:pt modelId="{F87B9344-04A3-4CFF-857D-5F9EDA30AA3C}" type="sibTrans" cxnId="{DB2F0C7B-FB14-4CDD-8319-DCF4F232672F}">
      <dgm:prSet/>
      <dgm:spPr/>
      <dgm:t>
        <a:bodyPr/>
        <a:lstStyle/>
        <a:p>
          <a:endParaRPr lang="en-US"/>
        </a:p>
      </dgm:t>
    </dgm:pt>
    <dgm:pt modelId="{B2448232-4C0F-4128-929D-54ACF536AABD}">
      <dgm:prSet custT="1"/>
      <dgm:spPr/>
      <dgm:t>
        <a:bodyPr/>
        <a:lstStyle/>
        <a:p>
          <a:r>
            <a:rPr lang="es-ES_tradnl" sz="1400" dirty="0" smtClean="0"/>
            <a:t>Demostrativos</a:t>
          </a:r>
          <a:endParaRPr lang="en-US" sz="1400" dirty="0"/>
        </a:p>
      </dgm:t>
    </dgm:pt>
    <dgm:pt modelId="{1B946E51-90E5-4C14-80CE-30CF1BC0CA1D}" type="parTrans" cxnId="{FF23F504-089E-462E-BE66-5A0088F8F77D}">
      <dgm:prSet/>
      <dgm:spPr/>
      <dgm:t>
        <a:bodyPr/>
        <a:lstStyle/>
        <a:p>
          <a:endParaRPr lang="en-US"/>
        </a:p>
      </dgm:t>
    </dgm:pt>
    <dgm:pt modelId="{1BCBC97C-6B55-406A-8070-F7AECB6B843C}" type="sibTrans" cxnId="{FF23F504-089E-462E-BE66-5A0088F8F77D}">
      <dgm:prSet/>
      <dgm:spPr/>
      <dgm:t>
        <a:bodyPr/>
        <a:lstStyle/>
        <a:p>
          <a:endParaRPr lang="en-US"/>
        </a:p>
      </dgm:t>
    </dgm:pt>
    <dgm:pt modelId="{1617B520-3A6C-314A-86CE-31736F22D433}">
      <dgm:prSet custT="1"/>
      <dgm:spPr/>
      <dgm:t>
        <a:bodyPr/>
        <a:lstStyle/>
        <a:p>
          <a:r>
            <a:rPr lang="es-ES_tradnl" sz="1400" dirty="0" smtClean="0"/>
            <a:t> Evaluar: áreas de investigación (reglamento orgánico) </a:t>
          </a:r>
          <a:endParaRPr lang="en-US" sz="1400" dirty="0"/>
        </a:p>
      </dgm:t>
    </dgm:pt>
    <dgm:pt modelId="{B9CAED0D-657D-0447-AFAC-92BA3321EC0C}" type="parTrans" cxnId="{49BD3311-3DB8-E641-B3F0-2C2B456DB76E}">
      <dgm:prSet/>
      <dgm:spPr/>
    </dgm:pt>
    <dgm:pt modelId="{4B2594F1-7896-0E43-BCCA-E73029D1EAA7}" type="sibTrans" cxnId="{49BD3311-3DB8-E641-B3F0-2C2B456DB76E}">
      <dgm:prSet/>
      <dgm:spPr/>
    </dgm:pt>
    <dgm:pt modelId="{3FA15954-63A6-814E-B38C-766111D5A65F}">
      <dgm:prSet custT="1"/>
      <dgm:spPr/>
      <dgm:t>
        <a:bodyPr/>
        <a:lstStyle/>
        <a:p>
          <a:r>
            <a:rPr lang="es-ES_tradnl" sz="1400" dirty="0" smtClean="0"/>
            <a:t> Retiro digno</a:t>
          </a:r>
          <a:endParaRPr lang="en-US" sz="1400" dirty="0"/>
        </a:p>
      </dgm:t>
    </dgm:pt>
    <dgm:pt modelId="{3C616C3B-B977-5145-96C8-6AD49D81FBE9}" type="parTrans" cxnId="{19450B03-C123-F14A-AF1E-65AC09708D70}">
      <dgm:prSet/>
      <dgm:spPr/>
    </dgm:pt>
    <dgm:pt modelId="{A7DB2A3E-8CAC-3E4C-8A98-ECE0DDCDFBE5}" type="sibTrans" cxnId="{19450B03-C123-F14A-AF1E-65AC09708D70}">
      <dgm:prSet/>
      <dgm:spPr/>
    </dgm:pt>
    <dgm:pt modelId="{7B85BC87-1CFA-8A44-8E5C-259C883A9AFB}">
      <dgm:prSet custT="1"/>
      <dgm:spPr/>
      <dgm:t>
        <a:bodyPr/>
        <a:lstStyle/>
        <a:p>
          <a:endParaRPr lang="en-US" sz="1400" dirty="0"/>
        </a:p>
      </dgm:t>
    </dgm:pt>
    <dgm:pt modelId="{FBF0D3A9-FC90-A94E-8518-C7624EB47116}" type="parTrans" cxnId="{3FC79125-FC4B-2140-A77C-4F376FCB925F}">
      <dgm:prSet/>
      <dgm:spPr/>
    </dgm:pt>
    <dgm:pt modelId="{8C19353C-5146-C04E-ACDC-D7B42675B6AF}" type="sibTrans" cxnId="{3FC79125-FC4B-2140-A77C-4F376FCB925F}">
      <dgm:prSet/>
      <dgm:spPr/>
    </dgm:pt>
    <dgm:pt modelId="{A3B203BA-1137-DC4F-85FD-1E532DF208BB}">
      <dgm:prSet custT="1"/>
      <dgm:spPr/>
      <dgm:t>
        <a:bodyPr/>
        <a:lstStyle/>
        <a:p>
          <a:r>
            <a:rPr lang="es-ES_tradnl" sz="1400" dirty="0" smtClean="0"/>
            <a:t>Contribución a ciencia, tecnología y humanidades.  </a:t>
          </a:r>
          <a:endParaRPr lang="en-US" sz="1400" dirty="0"/>
        </a:p>
      </dgm:t>
    </dgm:pt>
    <dgm:pt modelId="{E6C993E8-CB6C-3943-A2B0-4BEA56658922}" type="parTrans" cxnId="{53BE8DCC-16FC-1440-A349-F33F5CCCCA01}">
      <dgm:prSet/>
      <dgm:spPr/>
    </dgm:pt>
    <dgm:pt modelId="{390D509D-90D1-AB47-B00E-9418F46092A9}" type="sibTrans" cxnId="{53BE8DCC-16FC-1440-A349-F33F5CCCCA01}">
      <dgm:prSet/>
      <dgm:spPr/>
    </dgm:pt>
    <dgm:pt modelId="{206A1E86-D7D4-47BA-9C92-4C38503981FA}" type="pres">
      <dgm:prSet presAssocID="{087D94A1-21EA-4F0A-854B-0A9383C854BE}" presName="diagram" presStyleCnt="0">
        <dgm:presLayoutVars>
          <dgm:dir/>
          <dgm:animLvl val="lvl"/>
          <dgm:resizeHandles val="exact"/>
        </dgm:presLayoutVars>
      </dgm:prSet>
      <dgm:spPr/>
    </dgm:pt>
    <dgm:pt modelId="{157CE799-6384-4846-AFDC-5B4B73EADF9C}" type="pres">
      <dgm:prSet presAssocID="{17547D3E-5956-4791-B15C-1FFAA19013BC}" presName="compNode" presStyleCnt="0"/>
      <dgm:spPr/>
    </dgm:pt>
    <dgm:pt modelId="{5519517A-DBB1-43E3-89D2-DC76B0E24974}" type="pres">
      <dgm:prSet presAssocID="{17547D3E-5956-4791-B15C-1FFAA19013BC}" presName="childRect" presStyleLbl="bgAcc1" presStyleIdx="0" presStyleCnt="3" custScaleY="203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76098-ACBB-4FD7-80A9-75273E1C7745}" type="pres">
      <dgm:prSet presAssocID="{17547D3E-5956-4791-B15C-1FFAA19013B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51658-D091-40ED-B105-867DE34D5DD1}" type="pres">
      <dgm:prSet presAssocID="{17547D3E-5956-4791-B15C-1FFAA19013BC}" presName="parentRect" presStyleLbl="alignNode1" presStyleIdx="0" presStyleCnt="3"/>
      <dgm:spPr/>
      <dgm:t>
        <a:bodyPr/>
        <a:lstStyle/>
        <a:p>
          <a:endParaRPr lang="en-US"/>
        </a:p>
      </dgm:t>
    </dgm:pt>
    <dgm:pt modelId="{D4C8DB91-106A-4D33-A782-C89B286AE768}" type="pres">
      <dgm:prSet presAssocID="{17547D3E-5956-4791-B15C-1FFAA19013BC}" presName="adorn" presStyleLbl="fgAccFollow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739AA81-92C8-4731-9D64-9916E5919BAC}" type="pres">
      <dgm:prSet presAssocID="{EB1BF0E6-0DD8-465A-9E55-0623DAB755E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FFB34A1A-4162-4C2F-8F9D-F8B652E69890}" type="pres">
      <dgm:prSet presAssocID="{3E794B32-D194-4E2E-A358-47F4BF6C4A0B}" presName="compNode" presStyleCnt="0"/>
      <dgm:spPr/>
    </dgm:pt>
    <dgm:pt modelId="{ED0FBCAB-9272-43E5-945B-A456C6B338BD}" type="pres">
      <dgm:prSet presAssocID="{3E794B32-D194-4E2E-A358-47F4BF6C4A0B}" presName="childRect" presStyleLbl="bgAcc1" presStyleIdx="1" presStyleCnt="3" custScaleY="203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78B29-CCB0-4E43-8504-74280D7A2672}" type="pres">
      <dgm:prSet presAssocID="{3E794B32-D194-4E2E-A358-47F4BF6C4A0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55F28-005F-4831-A078-BB82A26F0682}" type="pres">
      <dgm:prSet presAssocID="{3E794B32-D194-4E2E-A358-47F4BF6C4A0B}" presName="parentRect" presStyleLbl="alignNode1" presStyleIdx="1" presStyleCnt="3"/>
      <dgm:spPr/>
      <dgm:t>
        <a:bodyPr/>
        <a:lstStyle/>
        <a:p>
          <a:endParaRPr lang="en-US"/>
        </a:p>
      </dgm:t>
    </dgm:pt>
    <dgm:pt modelId="{E5B30F15-7C48-4DE3-9E08-1C8DD9CAB823}" type="pres">
      <dgm:prSet presAssocID="{3E794B32-D194-4E2E-A358-47F4BF6C4A0B}" presName="adorn" presStyleLbl="fgAccFollowNod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53C8FB2-0AC8-46B4-9BDD-570C7CBC6F4B}" type="pres">
      <dgm:prSet presAssocID="{2AC46957-9E71-40AF-8C49-6F4C6CE5FFC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2057485B-ED9F-45E0-ACA5-F9DA5E4145AF}" type="pres">
      <dgm:prSet presAssocID="{618EB35D-D346-4BB6-9D5D-2413DCA20928}" presName="compNode" presStyleCnt="0"/>
      <dgm:spPr/>
    </dgm:pt>
    <dgm:pt modelId="{956EB582-55F6-42A2-B499-EECD28768192}" type="pres">
      <dgm:prSet presAssocID="{618EB35D-D346-4BB6-9D5D-2413DCA20928}" presName="childRect" presStyleLbl="bgAcc1" presStyleIdx="2" presStyleCnt="3" custScaleY="203648" custLinFactNeighborY="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0CD9E-CBD7-4157-9DD2-A54DB2794760}" type="pres">
      <dgm:prSet presAssocID="{618EB35D-D346-4BB6-9D5D-2413DCA2092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4F885E-E527-4CF1-A569-391E4DB61437}" type="pres">
      <dgm:prSet presAssocID="{618EB35D-D346-4BB6-9D5D-2413DCA20928}" presName="parentRect" presStyleLbl="alignNode1" presStyleIdx="2" presStyleCnt="3"/>
      <dgm:spPr/>
      <dgm:t>
        <a:bodyPr/>
        <a:lstStyle/>
        <a:p>
          <a:endParaRPr lang="en-US"/>
        </a:p>
      </dgm:t>
    </dgm:pt>
    <dgm:pt modelId="{3D900710-96A3-47B1-B194-88DED2EBD84E}" type="pres">
      <dgm:prSet presAssocID="{618EB35D-D346-4BB6-9D5D-2413DCA20928}" presName="adorn" presStyleLbl="fgAccFollowNode1" presStyleIdx="2" presStyleCnt="3" custScaleX="96063" custScaleY="101068" custLinFactNeighborX="892" custLinFactNeighborY="-94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C6BDDD9-FB6D-4462-9BB2-AF4846D7ED39}" srcId="{17547D3E-5956-4791-B15C-1FFAA19013BC}" destId="{603C002D-6274-479F-821F-A22851883EC1}" srcOrd="0" destOrd="0" parTransId="{1A335005-6985-49D4-99C7-7EC660D39DC6}" sibTransId="{EA1B4ACE-4DF5-4636-8D3C-9E6F4AC17414}"/>
    <dgm:cxn modelId="{9BCDF3FC-6BFB-DE48-8584-DB150FE4E2E1}" type="presOf" srcId="{3FA15954-63A6-814E-B38C-766111D5A65F}" destId="{956EB582-55F6-42A2-B499-EECD28768192}" srcOrd="0" destOrd="2" presId="urn:microsoft.com/office/officeart/2005/8/layout/bList2"/>
    <dgm:cxn modelId="{171614E3-E722-4FD3-A870-C5CBE50C5EE9}" type="presOf" srcId="{603C002D-6274-479F-821F-A22851883EC1}" destId="{5519517A-DBB1-43E3-89D2-DC76B0E24974}" srcOrd="0" destOrd="0" presId="urn:microsoft.com/office/officeart/2005/8/layout/bList2"/>
    <dgm:cxn modelId="{E691B638-4128-45CE-8D30-E0425E118B7F}" srcId="{087D94A1-21EA-4F0A-854B-0A9383C854BE}" destId="{17547D3E-5956-4791-B15C-1FFAA19013BC}" srcOrd="0" destOrd="0" parTransId="{562047DB-5458-4FD9-9D20-F7BD7B77E217}" sibTransId="{EB1BF0E6-0DD8-465A-9E55-0623DAB755E1}"/>
    <dgm:cxn modelId="{C2DC0557-8A94-4E26-A4BA-6764597DFCAB}" srcId="{087D94A1-21EA-4F0A-854B-0A9383C854BE}" destId="{3E794B32-D194-4E2E-A358-47F4BF6C4A0B}" srcOrd="1" destOrd="0" parTransId="{332C717A-5CCA-4541-9B43-84C19DF476D9}" sibTransId="{2AC46957-9E71-40AF-8C49-6F4C6CE5FFC9}"/>
    <dgm:cxn modelId="{19450B03-C123-F14A-AF1E-65AC09708D70}" srcId="{618EB35D-D346-4BB6-9D5D-2413DCA20928}" destId="{3FA15954-63A6-814E-B38C-766111D5A65F}" srcOrd="2" destOrd="0" parTransId="{3C616C3B-B977-5145-96C8-6AD49D81FBE9}" sibTransId="{A7DB2A3E-8CAC-3E4C-8A98-ECE0DDCDFBE5}"/>
    <dgm:cxn modelId="{58871651-0E61-4454-99BD-CAEC291F1D2A}" srcId="{3E794B32-D194-4E2E-A358-47F4BF6C4A0B}" destId="{DBBD4A43-9326-4A01-8100-4AFBEE3E3FD9}" srcOrd="0" destOrd="0" parTransId="{521B63D1-FF54-43B3-9F5A-81B6D354DD50}" sibTransId="{7E5CC7E1-D342-436D-B520-05F452F69821}"/>
    <dgm:cxn modelId="{51D851C2-0F36-4C28-B7D6-54751B19B268}" type="presOf" srcId="{087D94A1-21EA-4F0A-854B-0A9383C854BE}" destId="{206A1E86-D7D4-47BA-9C92-4C38503981FA}" srcOrd="0" destOrd="0" presId="urn:microsoft.com/office/officeart/2005/8/layout/bList2"/>
    <dgm:cxn modelId="{53BE8DCC-16FC-1440-A349-F33F5CCCCA01}" srcId="{17547D3E-5956-4791-B15C-1FFAA19013BC}" destId="{A3B203BA-1137-DC4F-85FD-1E532DF208BB}" srcOrd="1" destOrd="0" parTransId="{E6C993E8-CB6C-3943-A2B0-4BEA56658922}" sibTransId="{390D509D-90D1-AB47-B00E-9418F46092A9}"/>
    <dgm:cxn modelId="{19C7AC09-E784-43EA-87D7-67CA5ED917CE}" srcId="{17547D3E-5956-4791-B15C-1FFAA19013BC}" destId="{392038F9-534F-4988-9C55-1A5CB7C84BF0}" srcOrd="2" destOrd="0" parTransId="{4A14A502-64E2-4618-A469-AAD16FFDFBB9}" sibTransId="{975146EB-D815-4C02-88A7-14C27C9F28FF}"/>
    <dgm:cxn modelId="{1DBAA9A1-0537-4E06-A160-8493E7FBDF23}" type="presOf" srcId="{17547D3E-5956-4791-B15C-1FFAA19013BC}" destId="{20E76098-ACBB-4FD7-80A9-75273E1C7745}" srcOrd="0" destOrd="0" presId="urn:microsoft.com/office/officeart/2005/8/layout/bList2"/>
    <dgm:cxn modelId="{ECBA9133-FAFF-4F25-BFC3-1C86F64504D8}" type="presOf" srcId="{618EB35D-D346-4BB6-9D5D-2413DCA20928}" destId="{F370CD9E-CBD7-4157-9DD2-A54DB2794760}" srcOrd="0" destOrd="0" presId="urn:microsoft.com/office/officeart/2005/8/layout/bList2"/>
    <dgm:cxn modelId="{3FC79125-FC4B-2140-A77C-4F376FCB925F}" srcId="{618EB35D-D346-4BB6-9D5D-2413DCA20928}" destId="{7B85BC87-1CFA-8A44-8E5C-259C883A9AFB}" srcOrd="1" destOrd="0" parTransId="{FBF0D3A9-FC90-A94E-8518-C7624EB47116}" sibTransId="{8C19353C-5146-C04E-ACDC-D7B42675B6AF}"/>
    <dgm:cxn modelId="{FF23F504-089E-462E-BE66-5A0088F8F77D}" srcId="{3E794B32-D194-4E2E-A358-47F4BF6C4A0B}" destId="{B2448232-4C0F-4128-929D-54ACF536AABD}" srcOrd="4" destOrd="0" parTransId="{1B946E51-90E5-4C14-80CE-30CF1BC0CA1D}" sibTransId="{1BCBC97C-6B55-406A-8070-F7AECB6B843C}"/>
    <dgm:cxn modelId="{5E19BDD0-C4B9-4A0F-A21E-314848E0BD9E}" srcId="{17547D3E-5956-4791-B15C-1FFAA19013BC}" destId="{474071C1-3257-41D9-BCE5-5420BC5713E4}" srcOrd="4" destOrd="0" parTransId="{B229AC70-252C-4D8A-A5FB-E47DE133261A}" sibTransId="{DD7AC40F-C267-4A1F-8A30-576A22DCAAD9}"/>
    <dgm:cxn modelId="{11FF8666-88A1-4D42-98B8-8144BA88D142}" type="presOf" srcId="{EB1BF0E6-0DD8-465A-9E55-0623DAB755E1}" destId="{C739AA81-92C8-4731-9D64-9916E5919BAC}" srcOrd="0" destOrd="0" presId="urn:microsoft.com/office/officeart/2005/8/layout/bList2"/>
    <dgm:cxn modelId="{0162FC31-470F-4172-9BFE-E17CC3339605}" type="presOf" srcId="{392038F9-534F-4988-9C55-1A5CB7C84BF0}" destId="{5519517A-DBB1-43E3-89D2-DC76B0E24974}" srcOrd="0" destOrd="2" presId="urn:microsoft.com/office/officeart/2005/8/layout/bList2"/>
    <dgm:cxn modelId="{CAFE59BA-EE44-4202-8FF6-138502CB6579}" srcId="{3E794B32-D194-4E2E-A358-47F4BF6C4A0B}" destId="{1200791F-871D-408E-B8D7-97768A654E6D}" srcOrd="1" destOrd="0" parTransId="{A44333DD-ABA4-4D71-AE17-8B4B54ED1E9B}" sibTransId="{7A5A13CD-3021-49BF-9728-68F11178699A}"/>
    <dgm:cxn modelId="{8BBF4614-B94B-4F43-BCD6-94CC6D706A1A}" type="presOf" srcId="{1200791F-871D-408E-B8D7-97768A654E6D}" destId="{ED0FBCAB-9272-43E5-945B-A456C6B338BD}" srcOrd="0" destOrd="1" presId="urn:microsoft.com/office/officeart/2005/8/layout/bList2"/>
    <dgm:cxn modelId="{DDD4DB0C-972A-467C-85AE-05617D0263D7}" type="presOf" srcId="{8162F312-999A-484B-82EE-CE3B966A945C}" destId="{956EB582-55F6-42A2-B499-EECD28768192}" srcOrd="0" destOrd="0" presId="urn:microsoft.com/office/officeart/2005/8/layout/bList2"/>
    <dgm:cxn modelId="{70C3A14B-3264-4504-97D5-AB74737A84FA}" type="presOf" srcId="{DBBD4A43-9326-4A01-8100-4AFBEE3E3FD9}" destId="{ED0FBCAB-9272-43E5-945B-A456C6B338BD}" srcOrd="0" destOrd="0" presId="urn:microsoft.com/office/officeart/2005/8/layout/bList2"/>
    <dgm:cxn modelId="{6C18972C-C6E6-4989-B5E6-3942918B72FA}" type="presOf" srcId="{B2448232-4C0F-4128-929D-54ACF536AABD}" destId="{ED0FBCAB-9272-43E5-945B-A456C6B338BD}" srcOrd="0" destOrd="4" presId="urn:microsoft.com/office/officeart/2005/8/layout/bList2"/>
    <dgm:cxn modelId="{865EB3B0-D91E-4B47-BC35-BD770117DE71}" type="presOf" srcId="{3E794B32-D194-4E2E-A358-47F4BF6C4A0B}" destId="{31B78B29-CCB0-4E43-8504-74280D7A2672}" srcOrd="0" destOrd="0" presId="urn:microsoft.com/office/officeart/2005/8/layout/bList2"/>
    <dgm:cxn modelId="{2B1FF2ED-352B-4E67-BE6E-88213F89179A}" type="presOf" srcId="{50C69533-58F4-41A5-9CE6-9B132152A7B9}" destId="{ED0FBCAB-9272-43E5-945B-A456C6B338BD}" srcOrd="0" destOrd="3" presId="urn:microsoft.com/office/officeart/2005/8/layout/bList2"/>
    <dgm:cxn modelId="{DF4A3281-7F3B-B941-96FF-806523183D84}" type="presOf" srcId="{1617B520-3A6C-314A-86CE-31736F22D433}" destId="{ED0FBCAB-9272-43E5-945B-A456C6B338BD}" srcOrd="0" destOrd="2" presId="urn:microsoft.com/office/officeart/2005/8/layout/bList2"/>
    <dgm:cxn modelId="{4887D6EA-5232-2849-9C19-201269E58057}" type="presOf" srcId="{A3B203BA-1137-DC4F-85FD-1E532DF208BB}" destId="{5519517A-DBB1-43E3-89D2-DC76B0E24974}" srcOrd="0" destOrd="1" presId="urn:microsoft.com/office/officeart/2005/8/layout/bList2"/>
    <dgm:cxn modelId="{062FA2F9-1359-4BB2-AD30-AB2F909DE010}" type="presOf" srcId="{2AC46957-9E71-40AF-8C49-6F4C6CE5FFC9}" destId="{E53C8FB2-0AC8-46B4-9BDD-570C7CBC6F4B}" srcOrd="0" destOrd="0" presId="urn:microsoft.com/office/officeart/2005/8/layout/bList2"/>
    <dgm:cxn modelId="{967159F0-6E09-4369-90B5-8B6B43838871}" type="presOf" srcId="{618EB35D-D346-4BB6-9D5D-2413DCA20928}" destId="{294F885E-E527-4CF1-A569-391E4DB61437}" srcOrd="1" destOrd="0" presId="urn:microsoft.com/office/officeart/2005/8/layout/bList2"/>
    <dgm:cxn modelId="{F8067CBF-E529-4493-890B-90BF02BA7ED9}" srcId="{618EB35D-D346-4BB6-9D5D-2413DCA20928}" destId="{8162F312-999A-484B-82EE-CE3B966A945C}" srcOrd="0" destOrd="0" parTransId="{05AAEDF1-C64C-4DCD-945E-F84B22BA2028}" sibTransId="{E1336714-13F4-47A9-8216-5FFD5E71E271}"/>
    <dgm:cxn modelId="{49BD3311-3DB8-E641-B3F0-2C2B456DB76E}" srcId="{3E794B32-D194-4E2E-A358-47F4BF6C4A0B}" destId="{1617B520-3A6C-314A-86CE-31736F22D433}" srcOrd="2" destOrd="0" parTransId="{B9CAED0D-657D-0447-AFAC-92BA3321EC0C}" sibTransId="{4B2594F1-7896-0E43-BCCA-E73029D1EAA7}"/>
    <dgm:cxn modelId="{EC88291C-52A5-3C40-B199-E2FD2F745E20}" type="presOf" srcId="{7B85BC87-1CFA-8A44-8E5C-259C883A9AFB}" destId="{956EB582-55F6-42A2-B499-EECD28768192}" srcOrd="0" destOrd="1" presId="urn:microsoft.com/office/officeart/2005/8/layout/bList2"/>
    <dgm:cxn modelId="{62815C27-35B6-442C-8C73-94ABBE867804}" type="presOf" srcId="{3E794B32-D194-4E2E-A358-47F4BF6C4A0B}" destId="{BB455F28-005F-4831-A078-BB82A26F0682}" srcOrd="1" destOrd="0" presId="urn:microsoft.com/office/officeart/2005/8/layout/bList2"/>
    <dgm:cxn modelId="{4E8A9CC3-C295-413E-B9E5-3BE788B8A60A}" type="presOf" srcId="{71C676B3-7DFA-4FBA-B75E-E5427F8F21A4}" destId="{5519517A-DBB1-43E3-89D2-DC76B0E24974}" srcOrd="0" destOrd="3" presId="urn:microsoft.com/office/officeart/2005/8/layout/bList2"/>
    <dgm:cxn modelId="{0B1ED18B-2DEE-41CB-B538-7B8F9684A677}" type="presOf" srcId="{17547D3E-5956-4791-B15C-1FFAA19013BC}" destId="{D7951658-D091-40ED-B105-867DE34D5DD1}" srcOrd="1" destOrd="0" presId="urn:microsoft.com/office/officeart/2005/8/layout/bList2"/>
    <dgm:cxn modelId="{45BC8473-31CA-4F0B-BA63-D17BEEED54FE}" type="presOf" srcId="{474071C1-3257-41D9-BCE5-5420BC5713E4}" destId="{5519517A-DBB1-43E3-89D2-DC76B0E24974}" srcOrd="0" destOrd="4" presId="urn:microsoft.com/office/officeart/2005/8/layout/bList2"/>
    <dgm:cxn modelId="{DB2F0C7B-FB14-4CDD-8319-DCF4F232672F}" srcId="{3E794B32-D194-4E2E-A358-47F4BF6C4A0B}" destId="{50C69533-58F4-41A5-9CE6-9B132152A7B9}" srcOrd="3" destOrd="0" parTransId="{8A0F3162-1F10-4B7D-8309-0FF0F1E5C6E6}" sibTransId="{F87B9344-04A3-4CFF-857D-5F9EDA30AA3C}"/>
    <dgm:cxn modelId="{7B6D8B76-08FE-4D07-BB5C-6DCE5147FFE0}" srcId="{087D94A1-21EA-4F0A-854B-0A9383C854BE}" destId="{618EB35D-D346-4BB6-9D5D-2413DCA20928}" srcOrd="2" destOrd="0" parTransId="{DC657BFA-2BF7-4810-97F6-C3B236F60EB4}" sibTransId="{A5201EE6-7A49-4AE2-A887-648F8A40A47C}"/>
    <dgm:cxn modelId="{0FF86503-B7AD-4D12-ADF7-496BCD060844}" srcId="{17547D3E-5956-4791-B15C-1FFAA19013BC}" destId="{71C676B3-7DFA-4FBA-B75E-E5427F8F21A4}" srcOrd="3" destOrd="0" parTransId="{629940B5-671F-4CC6-B54B-EB1D7771AA5F}" sibTransId="{4F0DEA57-F349-49CF-880F-4C1291762084}"/>
    <dgm:cxn modelId="{5B63B7C2-AAE9-49CD-9411-5BCE984833A5}" type="presParOf" srcId="{206A1E86-D7D4-47BA-9C92-4C38503981FA}" destId="{157CE799-6384-4846-AFDC-5B4B73EADF9C}" srcOrd="0" destOrd="0" presId="urn:microsoft.com/office/officeart/2005/8/layout/bList2"/>
    <dgm:cxn modelId="{C3BBE6C5-BD1A-44A5-8179-E829023524E4}" type="presParOf" srcId="{157CE799-6384-4846-AFDC-5B4B73EADF9C}" destId="{5519517A-DBB1-43E3-89D2-DC76B0E24974}" srcOrd="0" destOrd="0" presId="urn:microsoft.com/office/officeart/2005/8/layout/bList2"/>
    <dgm:cxn modelId="{8D5B3F8B-5439-453C-BFA9-F8711EFBE40C}" type="presParOf" srcId="{157CE799-6384-4846-AFDC-5B4B73EADF9C}" destId="{20E76098-ACBB-4FD7-80A9-75273E1C7745}" srcOrd="1" destOrd="0" presId="urn:microsoft.com/office/officeart/2005/8/layout/bList2"/>
    <dgm:cxn modelId="{03D05966-A1F7-4FD3-909A-C0B30BD202E7}" type="presParOf" srcId="{157CE799-6384-4846-AFDC-5B4B73EADF9C}" destId="{D7951658-D091-40ED-B105-867DE34D5DD1}" srcOrd="2" destOrd="0" presId="urn:microsoft.com/office/officeart/2005/8/layout/bList2"/>
    <dgm:cxn modelId="{862442A3-61A6-4792-B50B-EF3727132CF9}" type="presParOf" srcId="{157CE799-6384-4846-AFDC-5B4B73EADF9C}" destId="{D4C8DB91-106A-4D33-A782-C89B286AE768}" srcOrd="3" destOrd="0" presId="urn:microsoft.com/office/officeart/2005/8/layout/bList2"/>
    <dgm:cxn modelId="{C48FBE28-4330-46CA-8386-98C05E72383D}" type="presParOf" srcId="{206A1E86-D7D4-47BA-9C92-4C38503981FA}" destId="{C739AA81-92C8-4731-9D64-9916E5919BAC}" srcOrd="1" destOrd="0" presId="urn:microsoft.com/office/officeart/2005/8/layout/bList2"/>
    <dgm:cxn modelId="{E47D6FA3-8B89-4687-A916-3B5749A16064}" type="presParOf" srcId="{206A1E86-D7D4-47BA-9C92-4C38503981FA}" destId="{FFB34A1A-4162-4C2F-8F9D-F8B652E69890}" srcOrd="2" destOrd="0" presId="urn:microsoft.com/office/officeart/2005/8/layout/bList2"/>
    <dgm:cxn modelId="{96E47C59-611B-4203-B13C-86D9CFA6550B}" type="presParOf" srcId="{FFB34A1A-4162-4C2F-8F9D-F8B652E69890}" destId="{ED0FBCAB-9272-43E5-945B-A456C6B338BD}" srcOrd="0" destOrd="0" presId="urn:microsoft.com/office/officeart/2005/8/layout/bList2"/>
    <dgm:cxn modelId="{39D97B54-DD7E-4048-831E-122E8D11790A}" type="presParOf" srcId="{FFB34A1A-4162-4C2F-8F9D-F8B652E69890}" destId="{31B78B29-CCB0-4E43-8504-74280D7A2672}" srcOrd="1" destOrd="0" presId="urn:microsoft.com/office/officeart/2005/8/layout/bList2"/>
    <dgm:cxn modelId="{50BC26C8-9B4D-404F-9BC9-8F5E97FF5B6A}" type="presParOf" srcId="{FFB34A1A-4162-4C2F-8F9D-F8B652E69890}" destId="{BB455F28-005F-4831-A078-BB82A26F0682}" srcOrd="2" destOrd="0" presId="urn:microsoft.com/office/officeart/2005/8/layout/bList2"/>
    <dgm:cxn modelId="{F6FA40DB-6EE6-44C5-9183-33D96ADE828D}" type="presParOf" srcId="{FFB34A1A-4162-4C2F-8F9D-F8B652E69890}" destId="{E5B30F15-7C48-4DE3-9E08-1C8DD9CAB823}" srcOrd="3" destOrd="0" presId="urn:microsoft.com/office/officeart/2005/8/layout/bList2"/>
    <dgm:cxn modelId="{357B625F-01ED-490A-8FDF-29E74B71F624}" type="presParOf" srcId="{206A1E86-D7D4-47BA-9C92-4C38503981FA}" destId="{E53C8FB2-0AC8-46B4-9BDD-570C7CBC6F4B}" srcOrd="3" destOrd="0" presId="urn:microsoft.com/office/officeart/2005/8/layout/bList2"/>
    <dgm:cxn modelId="{C2F83343-192D-422F-A1E0-A483B9117F27}" type="presParOf" srcId="{206A1E86-D7D4-47BA-9C92-4C38503981FA}" destId="{2057485B-ED9F-45E0-ACA5-F9DA5E4145AF}" srcOrd="4" destOrd="0" presId="urn:microsoft.com/office/officeart/2005/8/layout/bList2"/>
    <dgm:cxn modelId="{0FCA919D-176B-4105-8A47-C2B453CBCAF8}" type="presParOf" srcId="{2057485B-ED9F-45E0-ACA5-F9DA5E4145AF}" destId="{956EB582-55F6-42A2-B499-EECD28768192}" srcOrd="0" destOrd="0" presId="urn:microsoft.com/office/officeart/2005/8/layout/bList2"/>
    <dgm:cxn modelId="{36BE5ADA-DB85-41BA-BAE3-E731AF6E6A86}" type="presParOf" srcId="{2057485B-ED9F-45E0-ACA5-F9DA5E4145AF}" destId="{F370CD9E-CBD7-4157-9DD2-A54DB2794760}" srcOrd="1" destOrd="0" presId="urn:microsoft.com/office/officeart/2005/8/layout/bList2"/>
    <dgm:cxn modelId="{EA52FB1D-42C9-4745-BD36-32AC157E17B0}" type="presParOf" srcId="{2057485B-ED9F-45E0-ACA5-F9DA5E4145AF}" destId="{294F885E-E527-4CF1-A569-391E4DB61437}" srcOrd="2" destOrd="0" presId="urn:microsoft.com/office/officeart/2005/8/layout/bList2"/>
    <dgm:cxn modelId="{22594B9E-3400-4BB1-AF6A-EE7C9649BBA2}" type="presParOf" srcId="{2057485B-ED9F-45E0-ACA5-F9DA5E4145AF}" destId="{3D900710-96A3-47B1-B194-88DED2EBD84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27AE1F-8CD1-4965-8DC5-F77D3F1FE97F}">
      <dsp:nvSpPr>
        <dsp:cNvPr id="0" name=""/>
        <dsp:cNvSpPr/>
      </dsp:nvSpPr>
      <dsp:spPr>
        <a:xfrm>
          <a:off x="3404078" y="2227"/>
          <a:ext cx="5093663" cy="10416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/>
            <a:t>Creció</a:t>
          </a:r>
          <a:r>
            <a:rPr lang="en-US" sz="1400" kern="1200" dirty="0" smtClean="0"/>
            <a:t> 2.2% de 2013-2015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C= 1490 a 2089, sede definitiva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Factibilidad planta académica e infraestructura.</a:t>
          </a:r>
          <a:endParaRPr lang="en-US" sz="1400" kern="1200" dirty="0"/>
        </a:p>
      </dsp:txBody>
      <dsp:txXfrm>
        <a:off x="3404078" y="132432"/>
        <a:ext cx="4703048" cy="781230"/>
      </dsp:txXfrm>
    </dsp:sp>
    <dsp:sp modelId="{1C537CE1-282C-468C-A984-7EAE81F276D7}">
      <dsp:nvSpPr>
        <dsp:cNvPr id="0" name=""/>
        <dsp:cNvSpPr/>
      </dsp:nvSpPr>
      <dsp:spPr>
        <a:xfrm>
          <a:off x="8302" y="236272"/>
          <a:ext cx="3395775" cy="573550"/>
        </a:xfrm>
        <a:prstGeom prst="roundRect">
          <a:avLst/>
        </a:prstGeom>
        <a:solidFill>
          <a:srgbClr val="9C525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Matrícula</a:t>
          </a:r>
          <a:endParaRPr lang="en-US" sz="1400" b="1" kern="1200" dirty="0"/>
        </a:p>
      </dsp:txBody>
      <dsp:txXfrm>
        <a:off x="36300" y="264270"/>
        <a:ext cx="3339779" cy="517554"/>
      </dsp:txXfrm>
    </dsp:sp>
    <dsp:sp modelId="{7E405EED-9314-4BAE-A35C-ABA963446C7D}">
      <dsp:nvSpPr>
        <dsp:cNvPr id="0" name=""/>
        <dsp:cNvSpPr/>
      </dsp:nvSpPr>
      <dsp:spPr>
        <a:xfrm>
          <a:off x="3404078" y="1087928"/>
          <a:ext cx="5093663" cy="11821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Acreditación: nacional 80% / Privado 20%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Acreditación: UAM 69%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Biología molecular y Diseño. P</a:t>
          </a:r>
          <a:r>
            <a:rPr lang="es-ES_tradnl" sz="1400" kern="1200" dirty="0" err="1" smtClean="0"/>
            <a:t>roceso</a:t>
          </a:r>
          <a:r>
            <a:rPr lang="es-ES_tradnl" sz="1400" kern="1200" dirty="0" smtClean="0"/>
            <a:t>= oficina de acreditación</a:t>
          </a:r>
          <a:endParaRPr lang="en-US" sz="1400" kern="1200" dirty="0"/>
        </a:p>
      </dsp:txBody>
      <dsp:txXfrm>
        <a:off x="3404078" y="1235691"/>
        <a:ext cx="4650373" cy="886581"/>
      </dsp:txXfrm>
    </dsp:sp>
    <dsp:sp modelId="{DF2C724C-4233-49C8-A558-4F78DDCB8FBE}">
      <dsp:nvSpPr>
        <dsp:cNvPr id="0" name=""/>
        <dsp:cNvSpPr/>
      </dsp:nvSpPr>
      <dsp:spPr>
        <a:xfrm>
          <a:off x="8302" y="1392207"/>
          <a:ext cx="3395775" cy="573550"/>
        </a:xfrm>
        <a:prstGeom prst="roundRect">
          <a:avLst/>
        </a:prstGeom>
        <a:solidFill>
          <a:srgbClr val="9C525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Calidad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Oferta Educativa</a:t>
          </a:r>
          <a:endParaRPr lang="en-US" sz="1400" kern="1200" dirty="0"/>
        </a:p>
      </dsp:txBody>
      <dsp:txXfrm>
        <a:off x="36300" y="1420205"/>
        <a:ext cx="3339779" cy="517554"/>
      </dsp:txXfrm>
    </dsp:sp>
    <dsp:sp modelId="{12A7E19F-77EC-447E-B936-E8AD589DAF13}">
      <dsp:nvSpPr>
        <dsp:cNvPr id="0" name=""/>
        <dsp:cNvSpPr/>
      </dsp:nvSpPr>
      <dsp:spPr>
        <a:xfrm>
          <a:off x="3403248" y="2314097"/>
          <a:ext cx="5098642" cy="8842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Matrícula concentrada en pocas licenciaturas.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Cuajimalpa: Oferta novedosa, Difusión de planes y programas, arraigo en la sociedad.</a:t>
          </a:r>
          <a:endParaRPr lang="en-US" sz="1400" kern="1200" dirty="0"/>
        </a:p>
      </dsp:txBody>
      <dsp:txXfrm>
        <a:off x="3403248" y="2424634"/>
        <a:ext cx="4767033" cy="663219"/>
      </dsp:txXfrm>
    </dsp:sp>
    <dsp:sp modelId="{942286B4-0C62-4075-B8EB-1D6E925AFCDD}">
      <dsp:nvSpPr>
        <dsp:cNvPr id="0" name=""/>
        <dsp:cNvSpPr/>
      </dsp:nvSpPr>
      <dsp:spPr>
        <a:xfrm>
          <a:off x="4153" y="2469468"/>
          <a:ext cx="3399095" cy="573550"/>
        </a:xfrm>
        <a:prstGeom prst="roundRect">
          <a:avLst/>
        </a:prstGeom>
        <a:solidFill>
          <a:srgbClr val="9C525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/>
            <a:t>Programas Ofertados</a:t>
          </a:r>
          <a:endParaRPr lang="en-US" sz="1400" kern="1200" dirty="0"/>
        </a:p>
      </dsp:txBody>
      <dsp:txXfrm>
        <a:off x="32151" y="2497466"/>
        <a:ext cx="3343099" cy="517554"/>
      </dsp:txXfrm>
    </dsp:sp>
    <dsp:sp modelId="{A690031F-243E-48FB-9C4F-0C0E3014BFAF}">
      <dsp:nvSpPr>
        <dsp:cNvPr id="0" name=""/>
        <dsp:cNvSpPr/>
      </dsp:nvSpPr>
      <dsp:spPr>
        <a:xfrm>
          <a:off x="3403248" y="3242451"/>
          <a:ext cx="5098642" cy="6387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Trayectoria escolar previa (mujeres): Becas diversas cobertura 38% Regularidad, promedio, primer año</a:t>
          </a:r>
          <a:r>
            <a:rPr lang="mr-IN" sz="1400" kern="1200" dirty="0" smtClean="0"/>
            <a:t>…</a:t>
          </a:r>
          <a:r>
            <a:rPr lang="es-ES_tradnl" sz="1400" kern="1200" dirty="0" smtClean="0"/>
            <a:t>rezago</a:t>
          </a:r>
          <a:endParaRPr lang="en-US" sz="1400" kern="1200" dirty="0"/>
        </a:p>
      </dsp:txBody>
      <dsp:txXfrm>
        <a:off x="3403248" y="3322289"/>
        <a:ext cx="4859128" cy="479027"/>
      </dsp:txXfrm>
    </dsp:sp>
    <dsp:sp modelId="{B4374A71-B466-43FF-AD5C-12DAD216EE3C}">
      <dsp:nvSpPr>
        <dsp:cNvPr id="0" name=""/>
        <dsp:cNvSpPr/>
      </dsp:nvSpPr>
      <dsp:spPr>
        <a:xfrm>
          <a:off x="4153" y="3275028"/>
          <a:ext cx="3399095" cy="573550"/>
        </a:xfrm>
        <a:prstGeom prst="roundRect">
          <a:avLst/>
        </a:prstGeom>
        <a:solidFill>
          <a:srgbClr val="9C525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smtClean="0"/>
            <a:t>Equidad</a:t>
          </a:r>
          <a:endParaRPr lang="en-US" sz="1400" kern="1200"/>
        </a:p>
      </dsp:txBody>
      <dsp:txXfrm>
        <a:off x="32151" y="3303026"/>
        <a:ext cx="3343099" cy="517554"/>
      </dsp:txXfrm>
    </dsp:sp>
    <dsp:sp modelId="{9A8997F3-CCA7-40C1-8DAE-5C5BACA4ADB6}">
      <dsp:nvSpPr>
        <dsp:cNvPr id="0" name=""/>
        <dsp:cNvSpPr/>
      </dsp:nvSpPr>
      <dsp:spPr>
        <a:xfrm>
          <a:off x="3403248" y="3925701"/>
          <a:ext cx="5098642" cy="10238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Alumnos diversos con diferentes problemáticas, mecanismos para solventar deficiencias en UEA, docencia colegiada, talleres, TIC</a:t>
          </a:r>
          <a:endParaRPr lang="en-US" sz="1400" kern="1200" dirty="0"/>
        </a:p>
      </dsp:txBody>
      <dsp:txXfrm>
        <a:off x="3403248" y="4053684"/>
        <a:ext cx="4714694" cy="767895"/>
      </dsp:txXfrm>
    </dsp:sp>
    <dsp:sp modelId="{28D2A7B2-FCD2-4059-8417-B208D77645F0}">
      <dsp:nvSpPr>
        <dsp:cNvPr id="0" name=""/>
        <dsp:cNvSpPr/>
      </dsp:nvSpPr>
      <dsp:spPr>
        <a:xfrm>
          <a:off x="4153" y="4216841"/>
          <a:ext cx="3399095" cy="440613"/>
        </a:xfrm>
        <a:prstGeom prst="roundRect">
          <a:avLst/>
        </a:prstGeom>
        <a:solidFill>
          <a:srgbClr val="9C5252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smtClean="0"/>
            <a:t>Cobertura</a:t>
          </a:r>
          <a:endParaRPr lang="en-US" sz="1400" b="1" kern="1200"/>
        </a:p>
      </dsp:txBody>
      <dsp:txXfrm>
        <a:off x="25662" y="4238350"/>
        <a:ext cx="3356077" cy="3975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82D3D-E3FA-44BE-A8DB-56BC1C7E4020}">
      <dsp:nvSpPr>
        <dsp:cNvPr id="0" name=""/>
        <dsp:cNvSpPr/>
      </dsp:nvSpPr>
      <dsp:spPr>
        <a:xfrm rot="5400000">
          <a:off x="-260513" y="270359"/>
          <a:ext cx="1736756" cy="1215729"/>
        </a:xfrm>
        <a:prstGeom prst="chevron">
          <a:avLst/>
        </a:prstGeom>
        <a:solidFill>
          <a:srgbClr val="9C5252"/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Posgrado</a:t>
          </a:r>
          <a:endParaRPr lang="en-US" sz="1200" kern="1200" dirty="0"/>
        </a:p>
      </dsp:txBody>
      <dsp:txXfrm rot="-5400000">
        <a:off x="1" y="617711"/>
        <a:ext cx="1215729" cy="521027"/>
      </dsp:txXfrm>
    </dsp:sp>
    <dsp:sp modelId="{A8510F86-988E-48E3-985C-0EA2D92CB0B6}">
      <dsp:nvSpPr>
        <dsp:cNvPr id="0" name=""/>
        <dsp:cNvSpPr/>
      </dsp:nvSpPr>
      <dsp:spPr>
        <a:xfrm rot="5400000">
          <a:off x="4280493" y="-3054917"/>
          <a:ext cx="1128892" cy="725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100 posgrados,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3000 alumnos,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74% en PNPC.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Cuajimalpa el 83% en el programa: articular con Divisiones y Unidades</a:t>
          </a:r>
          <a:endParaRPr lang="en-US" sz="1400" kern="1200" dirty="0"/>
        </a:p>
      </dsp:txBody>
      <dsp:txXfrm rot="-5400000">
        <a:off x="1215730" y="64954"/>
        <a:ext cx="7203311" cy="1018676"/>
      </dsp:txXfrm>
    </dsp:sp>
    <dsp:sp modelId="{618BAF49-FA5F-4CEB-86B9-35F60E54F348}">
      <dsp:nvSpPr>
        <dsp:cNvPr id="0" name=""/>
        <dsp:cNvSpPr/>
      </dsp:nvSpPr>
      <dsp:spPr>
        <a:xfrm rot="5400000">
          <a:off x="-260513" y="1827076"/>
          <a:ext cx="1736756" cy="1215729"/>
        </a:xfrm>
        <a:prstGeom prst="chevron">
          <a:avLst/>
        </a:prstGeom>
        <a:solidFill>
          <a:srgbClr val="9C5252"/>
        </a:solidFill>
        <a:ln w="9525" cap="flat" cmpd="sng" algn="ctr">
          <a:solidFill>
            <a:schemeClr val="accent1">
              <a:shade val="80000"/>
              <a:hueOff val="89055"/>
              <a:satOff val="-745"/>
              <a:lumOff val="121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Educación abierta y a distancia</a:t>
          </a:r>
          <a:endParaRPr lang="en-US" sz="1200" kern="1200" dirty="0"/>
        </a:p>
      </dsp:txBody>
      <dsp:txXfrm rot="-5400000">
        <a:off x="1" y="2174428"/>
        <a:ext cx="1215729" cy="521027"/>
      </dsp:txXfrm>
    </dsp:sp>
    <dsp:sp modelId="{4EE88CEC-FCC6-4330-B8E0-ED6B60C4544F}">
      <dsp:nvSpPr>
        <dsp:cNvPr id="0" name=""/>
        <dsp:cNvSpPr/>
      </dsp:nvSpPr>
      <dsp:spPr>
        <a:xfrm rot="5400000">
          <a:off x="4639469" y="-1498201"/>
          <a:ext cx="410939" cy="725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89055"/>
              <a:satOff val="-745"/>
              <a:lumOff val="121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Sumarnos al esfuerzo nacional</a:t>
          </a:r>
          <a:endParaRPr lang="en-US" sz="1400" kern="1200" dirty="0"/>
        </a:p>
      </dsp:txBody>
      <dsp:txXfrm rot="-5400000">
        <a:off x="1215729" y="1945599"/>
        <a:ext cx="7238359" cy="370819"/>
      </dsp:txXfrm>
    </dsp:sp>
    <dsp:sp modelId="{44261916-3685-44AA-8CC7-B69132AB863F}">
      <dsp:nvSpPr>
        <dsp:cNvPr id="0" name=""/>
        <dsp:cNvSpPr/>
      </dsp:nvSpPr>
      <dsp:spPr>
        <a:xfrm rot="5400000">
          <a:off x="-260513" y="3681334"/>
          <a:ext cx="1736756" cy="1215729"/>
        </a:xfrm>
        <a:prstGeom prst="chevron">
          <a:avLst/>
        </a:prstGeom>
        <a:solidFill>
          <a:srgbClr val="9C5252"/>
        </a:solidFill>
        <a:ln w="9525" cap="flat" cmpd="sng" algn="ctr">
          <a:solidFill>
            <a:schemeClr val="accent1">
              <a:shade val="80000"/>
              <a:hueOff val="178110"/>
              <a:satOff val="-1491"/>
              <a:lumOff val="242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TIC</a:t>
          </a:r>
          <a:endParaRPr lang="en-US" sz="1200" kern="1200" dirty="0"/>
        </a:p>
      </dsp:txBody>
      <dsp:txXfrm rot="-5400000">
        <a:off x="1" y="4028686"/>
        <a:ext cx="1215729" cy="521027"/>
      </dsp:txXfrm>
    </dsp:sp>
    <dsp:sp modelId="{4582E390-19B1-493C-93E3-45DCA4691504}">
      <dsp:nvSpPr>
        <dsp:cNvPr id="0" name=""/>
        <dsp:cNvSpPr/>
      </dsp:nvSpPr>
      <dsp:spPr>
        <a:xfrm rot="5400000">
          <a:off x="3982951" y="356057"/>
          <a:ext cx="1723976" cy="725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78110"/>
              <a:satOff val="-1491"/>
              <a:lumOff val="242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Aprendizaje de largo aliento: UBICUA, DIALECTA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Sistema de Aprendizaje Colaborativo (SAC)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Portal de Matemáticas </a:t>
          </a:r>
          <a:r>
            <a:rPr lang="es-ES_tradnl" sz="1400" kern="1200" dirty="0" err="1" smtClean="0"/>
            <a:t>Canek</a:t>
          </a:r>
          <a:r>
            <a:rPr lang="es-ES_tradnl" sz="1400" kern="1200" dirty="0" smtClean="0"/>
            <a:t>, 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Aulas Virtuales (A).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err="1" smtClean="0"/>
            <a:t>Virtu@mi</a:t>
          </a:r>
          <a:r>
            <a:rPr lang="es-ES_tradnl" sz="1400" kern="1200" dirty="0" smtClean="0"/>
            <a:t> (I)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Laboratorio Aula Multimedia (X)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la Red </a:t>
          </a:r>
          <a:r>
            <a:rPr lang="es-ES_tradnl" sz="1400" kern="1200" dirty="0" err="1" smtClean="0"/>
            <a:t>Inedat</a:t>
          </a:r>
          <a:r>
            <a:rPr lang="es-ES_tradnl" sz="1400" kern="1200" dirty="0" smtClean="0"/>
            <a:t> (L)</a:t>
          </a:r>
          <a:endParaRPr lang="en-US" sz="1400" kern="1200" dirty="0"/>
        </a:p>
      </dsp:txBody>
      <dsp:txXfrm rot="-5400000">
        <a:off x="1215730" y="3207436"/>
        <a:ext cx="7174261" cy="15556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F52901-8098-4863-BBF3-3C51752D9D79}">
      <dsp:nvSpPr>
        <dsp:cNvPr id="0" name=""/>
        <dsp:cNvSpPr/>
      </dsp:nvSpPr>
      <dsp:spPr>
        <a:xfrm>
          <a:off x="-5155020" y="-801537"/>
          <a:ext cx="6231782" cy="6231782"/>
        </a:xfrm>
        <a:prstGeom prst="blockArc">
          <a:avLst>
            <a:gd name="adj1" fmla="val 18900000"/>
            <a:gd name="adj2" fmla="val 2700000"/>
            <a:gd name="adj3" fmla="val 347"/>
          </a:avLst>
        </a:prstGeom>
        <a:noFill/>
        <a:ln w="285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D9802-C16F-42CE-8336-5449C2563641}">
      <dsp:nvSpPr>
        <dsp:cNvPr id="0" name=""/>
        <dsp:cNvSpPr/>
      </dsp:nvSpPr>
      <dsp:spPr>
        <a:xfrm>
          <a:off x="889397" y="661257"/>
          <a:ext cx="6886478" cy="1322329"/>
        </a:xfrm>
        <a:prstGeom prst="rect">
          <a:avLst/>
        </a:prstGeom>
        <a:solidFill>
          <a:srgbClr val="9C5252">
            <a:alpha val="90000"/>
          </a:srgb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9599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Universidades vinculadas con la sociedad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Zona de influencia, corporativos y pueblos originarios.</a:t>
          </a:r>
          <a:endParaRPr lang="en-US" sz="1600" kern="1200" dirty="0"/>
        </a:p>
      </dsp:txBody>
      <dsp:txXfrm>
        <a:off x="889397" y="661257"/>
        <a:ext cx="6886478" cy="1322329"/>
      </dsp:txXfrm>
    </dsp:sp>
    <dsp:sp modelId="{3D2471D0-BF42-4471-B413-8B3C6CC381CE}">
      <dsp:nvSpPr>
        <dsp:cNvPr id="0" name=""/>
        <dsp:cNvSpPr/>
      </dsp:nvSpPr>
      <dsp:spPr>
        <a:xfrm>
          <a:off x="-14108" y="492643"/>
          <a:ext cx="1807012" cy="165955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555148-5971-4699-BC61-D1AC60B73D4C}">
      <dsp:nvSpPr>
        <dsp:cNvPr id="0" name=""/>
        <dsp:cNvSpPr/>
      </dsp:nvSpPr>
      <dsp:spPr>
        <a:xfrm>
          <a:off x="889397" y="2645120"/>
          <a:ext cx="6886478" cy="1322329"/>
        </a:xfrm>
        <a:prstGeom prst="rect">
          <a:avLst/>
        </a:prstGeom>
        <a:solidFill>
          <a:srgbClr val="9C5252">
            <a:alpha val="50000"/>
          </a:srgb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9599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Búsqueda de Recursos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Presupuesto federal, redes y plataformas, OI, fundaciones.</a:t>
          </a:r>
          <a:endParaRPr lang="en-US" sz="1600" kern="1200" dirty="0"/>
        </a:p>
      </dsp:txBody>
      <dsp:txXfrm>
        <a:off x="889397" y="2645120"/>
        <a:ext cx="6886478" cy="1322329"/>
      </dsp:txXfrm>
    </dsp:sp>
    <dsp:sp modelId="{B14D848C-960E-4FF2-BAE9-58D39047FD3B}">
      <dsp:nvSpPr>
        <dsp:cNvPr id="0" name=""/>
        <dsp:cNvSpPr/>
      </dsp:nvSpPr>
      <dsp:spPr>
        <a:xfrm>
          <a:off x="62941" y="2479829"/>
          <a:ext cx="1652911" cy="165291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19517A-DBB1-43E3-89D2-DC76B0E24974}">
      <dsp:nvSpPr>
        <dsp:cNvPr id="0" name=""/>
        <dsp:cNvSpPr/>
      </dsp:nvSpPr>
      <dsp:spPr>
        <a:xfrm>
          <a:off x="7713" y="996115"/>
          <a:ext cx="2471376" cy="37569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Planta académica consolidada.  SNI y </a:t>
          </a:r>
          <a:r>
            <a:rPr lang="es-ES_tradnl" sz="1400" kern="1200" dirty="0" err="1" smtClean="0"/>
            <a:t>Prodep</a:t>
          </a:r>
          <a:r>
            <a:rPr lang="es-ES_tradnl" sz="1400" kern="1200" dirty="0" smtClean="0"/>
            <a:t>. (57) 80 % doctores y (35) 54% SIN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Contribución a ciencia, tecnología y humanidades. 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Docencia de mayor calidad.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Pasar a nivel II y III.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Seminarios, cátedras, acuerdos, revistas</a:t>
          </a:r>
          <a:endParaRPr lang="en-US" sz="1400" kern="1200" dirty="0"/>
        </a:p>
      </dsp:txBody>
      <dsp:txXfrm>
        <a:off x="65620" y="1054022"/>
        <a:ext cx="2355562" cy="3699053"/>
      </dsp:txXfrm>
    </dsp:sp>
    <dsp:sp modelId="{D7951658-D091-40ED-B105-867DE34D5DD1}">
      <dsp:nvSpPr>
        <dsp:cNvPr id="0" name=""/>
        <dsp:cNvSpPr/>
      </dsp:nvSpPr>
      <dsp:spPr>
        <a:xfrm>
          <a:off x="7713" y="3797010"/>
          <a:ext cx="2471376" cy="793277"/>
        </a:xfrm>
        <a:prstGeom prst="rect">
          <a:avLst/>
        </a:prstGeom>
        <a:solidFill>
          <a:srgbClr val="9C5252"/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Formación</a:t>
          </a:r>
          <a:endParaRPr lang="en-US" sz="2000" kern="1200" dirty="0"/>
        </a:p>
      </dsp:txBody>
      <dsp:txXfrm>
        <a:off x="7713" y="3797010"/>
        <a:ext cx="1740405" cy="793277"/>
      </dsp:txXfrm>
    </dsp:sp>
    <dsp:sp modelId="{D4C8DB91-106A-4D33-A782-C89B286AE768}">
      <dsp:nvSpPr>
        <dsp:cNvPr id="0" name=""/>
        <dsp:cNvSpPr/>
      </dsp:nvSpPr>
      <dsp:spPr>
        <a:xfrm>
          <a:off x="1818030" y="3923015"/>
          <a:ext cx="864981" cy="86498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0FBCAB-9272-43E5-945B-A456C6B338BD}">
      <dsp:nvSpPr>
        <dsp:cNvPr id="0" name=""/>
        <dsp:cNvSpPr/>
      </dsp:nvSpPr>
      <dsp:spPr>
        <a:xfrm>
          <a:off x="2897306" y="996115"/>
          <a:ext cx="2471376" cy="37569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CA, 31= (19% ) Consolidados.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$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 Evaluar: áreas de investigación (reglamento orgánico)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Proyectos </a:t>
          </a:r>
          <a:r>
            <a:rPr lang="es-ES_tradnl" sz="1400" kern="1200" dirty="0" err="1" smtClean="0"/>
            <a:t>transdisciplinarios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Demostrativos</a:t>
          </a:r>
          <a:endParaRPr lang="en-US" sz="1400" kern="1200" dirty="0"/>
        </a:p>
      </dsp:txBody>
      <dsp:txXfrm>
        <a:off x="2955213" y="1054022"/>
        <a:ext cx="2355562" cy="3699053"/>
      </dsp:txXfrm>
    </dsp:sp>
    <dsp:sp modelId="{BB455F28-005F-4831-A078-BB82A26F0682}">
      <dsp:nvSpPr>
        <dsp:cNvPr id="0" name=""/>
        <dsp:cNvSpPr/>
      </dsp:nvSpPr>
      <dsp:spPr>
        <a:xfrm>
          <a:off x="2897306" y="3797010"/>
          <a:ext cx="2471376" cy="793277"/>
        </a:xfrm>
        <a:prstGeom prst="rect">
          <a:avLst/>
        </a:prstGeom>
        <a:solidFill>
          <a:srgbClr val="9C5252"/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Organización</a:t>
          </a:r>
          <a:endParaRPr lang="en-US" sz="2000" kern="1200" dirty="0"/>
        </a:p>
      </dsp:txBody>
      <dsp:txXfrm>
        <a:off x="2897306" y="3797010"/>
        <a:ext cx="1740405" cy="793277"/>
      </dsp:txXfrm>
    </dsp:sp>
    <dsp:sp modelId="{E5B30F15-7C48-4DE3-9E08-1C8DD9CAB823}">
      <dsp:nvSpPr>
        <dsp:cNvPr id="0" name=""/>
        <dsp:cNvSpPr/>
      </dsp:nvSpPr>
      <dsp:spPr>
        <a:xfrm>
          <a:off x="4707623" y="3923015"/>
          <a:ext cx="864981" cy="86498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6EB582-55F6-42A2-B499-EECD28768192}">
      <dsp:nvSpPr>
        <dsp:cNvPr id="0" name=""/>
        <dsp:cNvSpPr/>
      </dsp:nvSpPr>
      <dsp:spPr>
        <a:xfrm>
          <a:off x="5786898" y="1005298"/>
          <a:ext cx="2471376" cy="37569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Recambio generacional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/>
            <a:t> Retiro digno</a:t>
          </a:r>
          <a:endParaRPr lang="en-US" sz="1400" kern="1200" dirty="0"/>
        </a:p>
      </dsp:txBody>
      <dsp:txXfrm>
        <a:off x="5844805" y="1063205"/>
        <a:ext cx="2355562" cy="3699053"/>
      </dsp:txXfrm>
    </dsp:sp>
    <dsp:sp modelId="{294F885E-E527-4CF1-A569-391E4DB61437}">
      <dsp:nvSpPr>
        <dsp:cNvPr id="0" name=""/>
        <dsp:cNvSpPr/>
      </dsp:nvSpPr>
      <dsp:spPr>
        <a:xfrm>
          <a:off x="5786898" y="3794700"/>
          <a:ext cx="2471376" cy="793277"/>
        </a:xfrm>
        <a:prstGeom prst="rect">
          <a:avLst/>
        </a:prstGeom>
        <a:solidFill>
          <a:srgbClr val="9C5252"/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Carrera Académica</a:t>
          </a:r>
          <a:endParaRPr lang="en-US" sz="2000" kern="1200" dirty="0"/>
        </a:p>
      </dsp:txBody>
      <dsp:txXfrm>
        <a:off x="5786898" y="3794700"/>
        <a:ext cx="1740405" cy="793277"/>
      </dsp:txXfrm>
    </dsp:sp>
    <dsp:sp modelId="{3D900710-96A3-47B1-B194-88DED2EBD84E}">
      <dsp:nvSpPr>
        <dsp:cNvPr id="0" name=""/>
        <dsp:cNvSpPr/>
      </dsp:nvSpPr>
      <dsp:spPr>
        <a:xfrm>
          <a:off x="7621956" y="3907929"/>
          <a:ext cx="830927" cy="87421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85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369127"/>
            <a:ext cx="7772400" cy="2391845"/>
          </a:xfrm>
        </p:spPr>
        <p:txBody>
          <a:bodyPr/>
          <a:lstStyle/>
          <a:p>
            <a:r>
              <a:rPr lang="es-ES" sz="6000" dirty="0" smtClean="0">
                <a:solidFill>
                  <a:schemeClr val="accent3">
                    <a:lumMod val="75000"/>
                  </a:schemeClr>
                </a:solidFill>
              </a:rPr>
              <a:t>Presentación</a:t>
            </a:r>
            <a:endParaRPr lang="es-ES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Dra. Miriam </a:t>
            </a:r>
            <a:r>
              <a:rPr lang="es-ES" sz="3200" dirty="0" err="1" smtClean="0"/>
              <a:t>Alfie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7556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800100"/>
            <a:ext cx="8229600" cy="1600200"/>
          </a:xfrm>
        </p:spPr>
        <p:txBody>
          <a:bodyPr/>
          <a:lstStyle/>
          <a:p>
            <a:r>
              <a:rPr lang="es-ES" sz="4000" dirty="0" smtClean="0">
                <a:solidFill>
                  <a:srgbClr val="B26314"/>
                </a:solidFill>
              </a:rPr>
              <a:t>Política Nacional</a:t>
            </a:r>
            <a:endParaRPr lang="es-ES" sz="4000" dirty="0">
              <a:solidFill>
                <a:srgbClr val="B26314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2570"/>
            <a:ext cx="8229600" cy="4883594"/>
          </a:xfrm>
        </p:spPr>
        <p:txBody>
          <a:bodyPr/>
          <a:lstStyle/>
          <a:p>
            <a:r>
              <a:rPr lang="es-ES" u="sng" dirty="0" smtClean="0"/>
              <a:t>Economía</a:t>
            </a:r>
          </a:p>
          <a:p>
            <a:pPr marL="0" indent="0">
              <a:buNone/>
            </a:pPr>
            <a:r>
              <a:rPr lang="es-ES" dirty="0" smtClean="0"/>
              <a:t>TLCAN. </a:t>
            </a:r>
          </a:p>
          <a:p>
            <a:pPr marL="0" indent="0">
              <a:buNone/>
            </a:pPr>
            <a:r>
              <a:rPr lang="es-ES" dirty="0" smtClean="0"/>
              <a:t>Recesión = Presupuesto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u="sng" dirty="0" smtClean="0"/>
              <a:t>Política </a:t>
            </a:r>
          </a:p>
          <a:p>
            <a:pPr marL="0" indent="0">
              <a:buNone/>
            </a:pPr>
            <a:r>
              <a:rPr lang="es-ES" dirty="0" smtClean="0"/>
              <a:t>Crisis, desencantamiento, confianza, elecciones = </a:t>
            </a:r>
            <a:r>
              <a:rPr lang="es-ES" dirty="0"/>
              <a:t>P</a:t>
            </a:r>
            <a:r>
              <a:rPr lang="es-ES" dirty="0" smtClean="0"/>
              <a:t>lataforma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u="sng" dirty="0" smtClean="0"/>
              <a:t>Social </a:t>
            </a:r>
          </a:p>
          <a:p>
            <a:pPr marL="0" indent="0">
              <a:buNone/>
            </a:pPr>
            <a:r>
              <a:rPr lang="es-ES" dirty="0"/>
              <a:t>P</a:t>
            </a:r>
            <a:r>
              <a:rPr lang="es-ES" dirty="0" smtClean="0"/>
              <a:t>obreza, justicia, derechos humanos, narcotráfico, violencia, migrantes= Inclusión, alteridad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00100"/>
            <a:ext cx="32004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2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21" y="1156662"/>
            <a:ext cx="8161503" cy="476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02576"/>
            <a:ext cx="8229600" cy="1092200"/>
          </a:xfrm>
        </p:spPr>
        <p:txBody>
          <a:bodyPr/>
          <a:lstStyle/>
          <a:p>
            <a:r>
              <a:rPr lang="es-ES" sz="4000" dirty="0" smtClean="0">
                <a:solidFill>
                  <a:srgbClr val="B26314"/>
                </a:solidFill>
              </a:rPr>
              <a:t>Educación superior en México</a:t>
            </a:r>
            <a:endParaRPr lang="es-ES" sz="4000" dirty="0">
              <a:solidFill>
                <a:srgbClr val="B26314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 subsistemas públicos y 1 privado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Heterogéneo y amplio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3,000 Instituciones. Matrícula (2016): 3,700,000 estudiantes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Cobertura del 35.8% (18 a 22 años)</a:t>
            </a:r>
          </a:p>
          <a:p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Instituciones desde 2013, 70% en Universidades Públicas. </a:t>
            </a:r>
          </a:p>
          <a:p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Aumento del 48% =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ayor Financiamiento.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Calidad, oferta educativa y equidad.</a:t>
            </a:r>
          </a:p>
          <a:p>
            <a:pPr marL="0" indent="0">
              <a:buNone/>
            </a:pPr>
            <a:endParaRPr lang="es-E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Formación continua, titulación, becas.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633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680512"/>
            <a:ext cx="8229600" cy="1600200"/>
          </a:xfrm>
        </p:spPr>
        <p:txBody>
          <a:bodyPr/>
          <a:lstStyle/>
          <a:p>
            <a:r>
              <a:rPr lang="es-ES" dirty="0" smtClean="0">
                <a:solidFill>
                  <a:srgbClr val="B26314"/>
                </a:solidFill>
              </a:rPr>
              <a:t>UAM</a:t>
            </a:r>
            <a:endParaRPr lang="es-ES" dirty="0">
              <a:solidFill>
                <a:srgbClr val="B26314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Subsistema público.</a:t>
            </a:r>
          </a:p>
          <a:p>
            <a:endParaRPr lang="es-ES" dirty="0"/>
          </a:p>
          <a:p>
            <a:r>
              <a:rPr lang="es-ES" dirty="0" smtClean="0"/>
              <a:t>Plan Nacional de Desarrollo. </a:t>
            </a:r>
          </a:p>
          <a:p>
            <a:endParaRPr lang="es-ES" dirty="0"/>
          </a:p>
          <a:p>
            <a:r>
              <a:rPr lang="es-ES" dirty="0" smtClean="0"/>
              <a:t>Programa Sectorial de Educación (2013-2018).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Ejes: cobertura, calidad educativa con equidad, pertinencia de oferta educativa.</a:t>
            </a:r>
          </a:p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44" y="600740"/>
            <a:ext cx="2626519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6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solidFill>
                  <a:srgbClr val="B26314"/>
                </a:solidFill>
              </a:rPr>
              <a:t>UAM y UAM-C: </a:t>
            </a:r>
            <a:br>
              <a:rPr lang="es-ES" sz="4000" dirty="0" smtClean="0">
                <a:solidFill>
                  <a:srgbClr val="B26314"/>
                </a:solidFill>
              </a:rPr>
            </a:br>
            <a:r>
              <a:rPr lang="es-ES" sz="4000" dirty="0" smtClean="0">
                <a:solidFill>
                  <a:srgbClr val="B26314"/>
                </a:solidFill>
              </a:rPr>
              <a:t>Cobertura, Calidad y Equidad</a:t>
            </a:r>
            <a:endParaRPr lang="es-ES" sz="4000" dirty="0">
              <a:solidFill>
                <a:srgbClr val="B26314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09744895"/>
              </p:ext>
            </p:extLst>
          </p:nvPr>
        </p:nvGraphicFramePr>
        <p:xfrm>
          <a:off x="478464" y="1492038"/>
          <a:ext cx="8506045" cy="4951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673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solidFill>
                  <a:srgbClr val="B26314"/>
                </a:solidFill>
              </a:rPr>
              <a:t>Posgrado</a:t>
            </a:r>
            <a:br>
              <a:rPr lang="es-ES" sz="4000" dirty="0" smtClean="0">
                <a:solidFill>
                  <a:srgbClr val="B26314"/>
                </a:solidFill>
              </a:rPr>
            </a:br>
            <a:r>
              <a:rPr lang="es-ES" sz="4000" dirty="0" smtClean="0">
                <a:solidFill>
                  <a:srgbClr val="B26314"/>
                </a:solidFill>
              </a:rPr>
              <a:t>Educación </a:t>
            </a:r>
            <a:r>
              <a:rPr lang="es-ES" sz="4000" dirty="0">
                <a:solidFill>
                  <a:srgbClr val="B26314"/>
                </a:solidFill>
              </a:rPr>
              <a:t>a distancia y </a:t>
            </a:r>
            <a:r>
              <a:rPr lang="es-ES" sz="4000" dirty="0" smtClean="0">
                <a:solidFill>
                  <a:srgbClr val="B26314"/>
                </a:solidFill>
              </a:rPr>
              <a:t>TIC</a:t>
            </a:r>
            <a:endParaRPr lang="es-ES" sz="4000" dirty="0">
              <a:solidFill>
                <a:srgbClr val="B26314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50076617"/>
              </p:ext>
            </p:extLst>
          </p:nvPr>
        </p:nvGraphicFramePr>
        <p:xfrm>
          <a:off x="212651" y="1600200"/>
          <a:ext cx="8474149" cy="5167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79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B26314"/>
                </a:solidFill>
              </a:rPr>
              <a:t>Vinculación Social y </a:t>
            </a:r>
            <a:r>
              <a:rPr lang="es-ES" dirty="0">
                <a:solidFill>
                  <a:srgbClr val="B26314"/>
                </a:solidFill>
              </a:rPr>
              <a:t>F</a:t>
            </a:r>
            <a:r>
              <a:rPr lang="es-ES" dirty="0" smtClean="0">
                <a:solidFill>
                  <a:srgbClr val="B26314"/>
                </a:solidFill>
              </a:rPr>
              <a:t>inanciamiento</a:t>
            </a:r>
            <a:endParaRPr lang="es-ES" dirty="0">
              <a:solidFill>
                <a:srgbClr val="B26314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03248249"/>
              </p:ext>
            </p:extLst>
          </p:nvPr>
        </p:nvGraphicFramePr>
        <p:xfrm>
          <a:off x="691114" y="1633869"/>
          <a:ext cx="7761767" cy="462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40" y="2454904"/>
            <a:ext cx="9620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solidFill>
                  <a:srgbClr val="B26314"/>
                </a:solidFill>
              </a:rPr>
              <a:t>Formación</a:t>
            </a:r>
            <a:br>
              <a:rPr lang="es-ES" sz="4000" dirty="0" smtClean="0">
                <a:solidFill>
                  <a:srgbClr val="B26314"/>
                </a:solidFill>
              </a:rPr>
            </a:br>
            <a:r>
              <a:rPr lang="es-ES" sz="4000" dirty="0" smtClean="0">
                <a:solidFill>
                  <a:srgbClr val="B26314"/>
                </a:solidFill>
              </a:rPr>
              <a:t>Organización y Carrera </a:t>
            </a:r>
            <a:r>
              <a:rPr lang="es-ES" sz="4000" dirty="0">
                <a:solidFill>
                  <a:srgbClr val="B26314"/>
                </a:solidFill>
              </a:rPr>
              <a:t>A</a:t>
            </a:r>
            <a:r>
              <a:rPr lang="es-ES" sz="4000" dirty="0" smtClean="0">
                <a:solidFill>
                  <a:srgbClr val="B26314"/>
                </a:solidFill>
              </a:rPr>
              <a:t>cadémica</a:t>
            </a:r>
            <a:endParaRPr lang="es-ES" sz="4000" dirty="0">
              <a:solidFill>
                <a:srgbClr val="B26314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31464974"/>
              </p:ext>
            </p:extLst>
          </p:nvPr>
        </p:nvGraphicFramePr>
        <p:xfrm>
          <a:off x="457200" y="829315"/>
          <a:ext cx="8452884" cy="578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29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637980"/>
            <a:ext cx="8229600" cy="1600200"/>
          </a:xfrm>
        </p:spPr>
        <p:txBody>
          <a:bodyPr/>
          <a:lstStyle/>
          <a:p>
            <a:r>
              <a:rPr lang="es-ES" dirty="0" smtClean="0">
                <a:solidFill>
                  <a:srgbClr val="B26314"/>
                </a:solidFill>
              </a:rPr>
              <a:t>Compromiso</a:t>
            </a:r>
            <a:endParaRPr lang="es-ES" dirty="0">
              <a:solidFill>
                <a:srgbClr val="B26314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4385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B26314"/>
                </a:solidFill>
              </a:rPr>
              <a:t>Consejo Académico </a:t>
            </a:r>
          </a:p>
          <a:p>
            <a:pPr algn="just"/>
            <a:r>
              <a:rPr lang="es-ES" dirty="0" smtClean="0"/>
              <a:t>Gobernabilidad = </a:t>
            </a:r>
            <a:r>
              <a:rPr lang="es-ES_tradnl" dirty="0" smtClean="0"/>
              <a:t>responsabilidades</a:t>
            </a:r>
            <a:r>
              <a:rPr lang="es-ES_tradnl" dirty="0"/>
              <a:t>, atribuciones y facultades entre órganos de gobierno colegiados, órganos personales e instancias de </a:t>
            </a:r>
            <a:r>
              <a:rPr lang="es-ES_tradnl" dirty="0" smtClean="0"/>
              <a:t>apoyo. </a:t>
            </a:r>
          </a:p>
          <a:p>
            <a:pPr algn="just"/>
            <a:r>
              <a:rPr lang="es-ES_tradnl" dirty="0" smtClean="0"/>
              <a:t>Definir </a:t>
            </a:r>
            <a:r>
              <a:rPr lang="es-ES_tradnl" dirty="0"/>
              <a:t>el rumbo </a:t>
            </a:r>
            <a:r>
              <a:rPr lang="es-ES_tradnl" dirty="0" smtClean="0"/>
              <a:t>institucional</a:t>
            </a:r>
            <a:endParaRPr lang="es-ES" dirty="0"/>
          </a:p>
          <a:p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758" y="3306834"/>
            <a:ext cx="5797071" cy="3233740"/>
          </a:xfrm>
          <a:prstGeom prst="rect">
            <a:avLst/>
          </a:prstGeom>
          <a:solidFill>
            <a:srgbClr val="9C5252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9837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473</Words>
  <Application>Microsoft Office PowerPoint</Application>
  <PresentationFormat>Presentación en pantalla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Courier New</vt:lpstr>
      <vt:lpstr>Palatino Linotype</vt:lpstr>
      <vt:lpstr>Ejecutivo</vt:lpstr>
      <vt:lpstr>Presentación</vt:lpstr>
      <vt:lpstr>Política Nacional</vt:lpstr>
      <vt:lpstr>Educación superior en México</vt:lpstr>
      <vt:lpstr>UAM</vt:lpstr>
      <vt:lpstr>UAM y UAM-C:  Cobertura, Calidad y Equidad</vt:lpstr>
      <vt:lpstr>Posgrado Educación a distancia y TIC</vt:lpstr>
      <vt:lpstr>Vinculación Social y Financiamiento</vt:lpstr>
      <vt:lpstr>Formación Organización y Carrera Académica</vt:lpstr>
      <vt:lpstr>Compromiso</vt:lpstr>
    </vt:vector>
  </TitlesOfParts>
  <Company>UAM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</dc:title>
  <dc:creator>DCSH UAM CUAJIMALPA</dc:creator>
  <cp:lastModifiedBy>SU-OTCA01</cp:lastModifiedBy>
  <cp:revision>24</cp:revision>
  <dcterms:created xsi:type="dcterms:W3CDTF">2017-03-14T23:00:26Z</dcterms:created>
  <dcterms:modified xsi:type="dcterms:W3CDTF">2017-03-16T22:32:06Z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1258681913</vt:i4>
  </property>
  <property fmtid="{D5CDD505-2E9C-101B-9397-08002B2CF9AE}" pid="3" name="_NewReviewCycle">
    <vt:lpwstr/>
  </property>
  <property fmtid="{D5CDD505-2E9C-101B-9397-08002B2CF9AE}" pid="4" name="_EmailSubject">
    <vt:lpwstr>pp</vt:lpwstr>
  </property>
  <property fmtid="{D5CDD505-2E9C-101B-9397-08002B2CF9AE}" pid="5" name="_AuthorEmail">
    <vt:lpwstr>shany.ryc@credit-suisse.com</vt:lpwstr>
  </property>
  <property fmtid="{D5CDD505-2E9C-101B-9397-08002B2CF9AE}" pid="6" name="_AuthorEmailDisplayName">
    <vt:lpwstr>Ryc, Shany (HMXO 1)</vt:lpwstr>
  </property>
</Properties>
</file>