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57" r:id="rId3"/>
    <p:sldId id="258" r:id="rId4"/>
  </p:sldIdLst>
  <p:sldSz cx="12192000" cy="6858000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53" autoAdjust="0"/>
    <p:restoredTop sz="94660"/>
  </p:normalViewPr>
  <p:slideViewPr>
    <p:cSldViewPr snapToGrid="0">
      <p:cViewPr varScale="1">
        <p:scale>
          <a:sx n="88" d="100"/>
          <a:sy n="88" d="100"/>
        </p:scale>
        <p:origin x="90" y="6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56500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0989391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3327932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183469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9748190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8305020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7178560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8121422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406817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010031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1566352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671E41-DDA7-4422-9707-22DFC7A5B2A3}" type="datetimeFigureOut">
              <a:rPr lang="es-MX" smtClean="0"/>
              <a:t>07/11/2017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E868C0-E831-41CD-A37D-2DFFB74289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0044230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2332937"/>
              </p:ext>
            </p:extLst>
          </p:nvPr>
        </p:nvGraphicFramePr>
        <p:xfrm>
          <a:off x="1567544" y="2625724"/>
          <a:ext cx="8599713" cy="155473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002604"/>
                <a:gridCol w="3597109"/>
              </a:tblGrid>
              <a:tr h="129065"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48501005</a:t>
                      </a:r>
                      <a:endParaRPr lang="es-MX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146" marR="6146" marT="6146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48501006</a:t>
                      </a:r>
                      <a:endParaRPr lang="es-MX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146" marR="6146" marT="6146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</a:tr>
              <a:tr h="245838"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Operación  del Departamento</a:t>
                      </a:r>
                      <a:endParaRPr lang="es-MX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146" marR="6146" marT="6146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Desarrollo de la Investigación</a:t>
                      </a:r>
                      <a:endParaRPr lang="es-MX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146" marR="6146" marT="6146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</a:tr>
              <a:tr h="122919"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147,600.00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146" marR="6146" marT="6146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509,400.00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146" marR="6146" marT="6146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</a:tr>
              <a:tr h="122919">
                <a:tc>
                  <a:txBody>
                    <a:bodyPr/>
                    <a:lstStyle/>
                    <a:p>
                      <a:pPr algn="ctr" fontAlgn="b"/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146" marR="6146" marT="6146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146" marR="6146" marT="6146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22919"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 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146" marR="6146" marT="6146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657,000.00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146" marR="6146" marT="6146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3" name="Título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s-MX" dirty="0" smtClean="0"/>
              <a:t>Departamento de Tecnologías de la Información</a:t>
            </a:r>
            <a:br>
              <a:rPr lang="es-MX" dirty="0" smtClean="0"/>
            </a:br>
            <a:r>
              <a:rPr lang="es-MX" sz="3600" dirty="0" smtClean="0"/>
              <a:t>Presupuesto 2018</a:t>
            </a:r>
            <a:endParaRPr lang="es-MX" sz="3600" dirty="0"/>
          </a:p>
        </p:txBody>
      </p:sp>
    </p:spTree>
    <p:extLst>
      <p:ext uri="{BB962C8B-B14F-4D97-AF65-F5344CB8AC3E}">
        <p14:creationId xmlns:p14="http://schemas.microsoft.com/office/powerpoint/2010/main" val="4263970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567119"/>
              </p:ext>
            </p:extLst>
          </p:nvPr>
        </p:nvGraphicFramePr>
        <p:xfrm>
          <a:off x="726001" y="926673"/>
          <a:ext cx="10932599" cy="564832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396713"/>
                <a:gridCol w="7805057"/>
                <a:gridCol w="1730829"/>
              </a:tblGrid>
              <a:tr h="0"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 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 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48501006</a:t>
                      </a:r>
                      <a:endParaRPr lang="es-MX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Partida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Nombre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Desarrollo de la Investigación</a:t>
                      </a:r>
                      <a:endParaRPr lang="es-MX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 dirty="0">
                          <a:effectLst/>
                        </a:rPr>
                        <a:t>2120101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Materiales y útiles de </a:t>
                      </a:r>
                      <a:r>
                        <a:rPr lang="es-MX" sz="2000" u="none" strike="noStrike" dirty="0" smtClean="0">
                          <a:effectLst/>
                        </a:rPr>
                        <a:t>impresión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38,500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 dirty="0">
                          <a:effectLst/>
                        </a:rPr>
                        <a:t>2210401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Productos alimenticios para el personal en las </a:t>
                      </a:r>
                      <a:r>
                        <a:rPr lang="es-MX" sz="2000" u="none" strike="noStrike" dirty="0" smtClean="0">
                          <a:effectLst/>
                        </a:rPr>
                        <a:t>instalaciones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33,500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2150201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Material para información en actividades de investigación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25,000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3330101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Servicios Profesionales Personas Físicas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25,000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3360201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Otros servicios comerciales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2,750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3710401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Pasajes aéreos nacionales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25,650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3710601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Pasaje aéreos internacionales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120,000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3720401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Pasajes terrestres nacionales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13,500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3720402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Peajes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5,500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3750401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Viáticos en Territorio Nacional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25,000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3760201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Viáticos en el extranjero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92,000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3790102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Gastos de transportación para alumnos e invitados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18,000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3790103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Gastos de alimentación y  hospedaje  para alumnos e invitados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15,000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 dirty="0">
                          <a:effectLst/>
                        </a:rPr>
                        <a:t>3830101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 smtClean="0">
                          <a:effectLst/>
                        </a:rPr>
                        <a:t>Colaboración eventos </a:t>
                      </a:r>
                      <a:r>
                        <a:rPr lang="es-MX" sz="2000" u="none" strike="noStrike" dirty="0">
                          <a:effectLst/>
                        </a:rPr>
                        <a:t>y cuotas a </a:t>
                      </a:r>
                      <a:r>
                        <a:rPr lang="es-MX" sz="2000" u="none" strike="noStrike" dirty="0" err="1">
                          <a:effectLst/>
                        </a:rPr>
                        <a:t>org</a:t>
                      </a:r>
                      <a:r>
                        <a:rPr lang="es-MX" sz="2000" u="none" strike="noStrike" dirty="0">
                          <a:effectLst/>
                        </a:rPr>
                        <a:t>.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70,000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 fontAlgn="b"/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MX" sz="2000" u="none" strike="noStrike" dirty="0" smtClean="0">
                          <a:effectLst/>
                        </a:rPr>
                        <a:t>509,400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661563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2912691"/>
              </p:ext>
            </p:extLst>
          </p:nvPr>
        </p:nvGraphicFramePr>
        <p:xfrm>
          <a:off x="794656" y="2204357"/>
          <a:ext cx="10940142" cy="416242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317171"/>
                <a:gridCol w="7881257"/>
                <a:gridCol w="1741714"/>
              </a:tblGrid>
              <a:tr h="200025"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 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 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48501005</a:t>
                      </a:r>
                      <a:endParaRPr lang="es-MX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Partida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Nombre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u="none" strike="noStrike" dirty="0">
                          <a:effectLst/>
                        </a:rPr>
                        <a:t>Operación  del Departamento</a:t>
                      </a:r>
                      <a:endParaRPr lang="es-MX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 dirty="0">
                          <a:effectLst/>
                        </a:rPr>
                        <a:t>2110101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Papelería y Artículos de Oficina.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10,500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2120101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>
                          <a:effectLst/>
                        </a:rPr>
                        <a:t>Materiales y útiles de impresión.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30,250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400050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>
                          <a:effectLst/>
                        </a:rPr>
                        <a:t>2210401</a:t>
                      </a:r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Productos alimenticios para el personal en las instalaciones.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10,100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 dirty="0">
                          <a:effectLst/>
                        </a:rPr>
                        <a:t>2930101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Refacciones y accesorios menores de mobiliario.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8,500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 dirty="0">
                          <a:effectLst/>
                        </a:rPr>
                        <a:t>2940101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Consumibles de computo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32,500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 dirty="0">
                          <a:effectLst/>
                        </a:rPr>
                        <a:t>3180101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Servicio Postal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750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 dirty="0">
                          <a:effectLst/>
                        </a:rPr>
                        <a:t>3530101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Mantenimiento y conservación de bienes informáticos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20,000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 dirty="0">
                          <a:effectLst/>
                        </a:rPr>
                        <a:t>5150101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>
                          <a:effectLst/>
                        </a:rPr>
                        <a:t>Equipo de Computo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 smtClean="0">
                          <a:effectLst/>
                        </a:rPr>
                        <a:t>35,000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es-MX" sz="2000" u="none" strike="noStrike" dirty="0">
                          <a:effectLst/>
                        </a:rPr>
                        <a:t>3830101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2000" u="none" strike="noStrike" dirty="0" err="1">
                          <a:effectLst/>
                        </a:rPr>
                        <a:t>Colab</a:t>
                      </a:r>
                      <a:r>
                        <a:rPr lang="es-MX" sz="2000" u="none" strike="noStrike" dirty="0">
                          <a:effectLst/>
                        </a:rPr>
                        <a:t>. Eventos y cuotas a </a:t>
                      </a:r>
                      <a:r>
                        <a:rPr lang="es-MX" sz="2000" u="none" strike="noStrike" dirty="0" err="1">
                          <a:effectLst/>
                        </a:rPr>
                        <a:t>org</a:t>
                      </a:r>
                      <a:r>
                        <a:rPr lang="es-MX" sz="2000" u="none" strike="noStrike" dirty="0">
                          <a:effectLst/>
                        </a:rPr>
                        <a:t>.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s-MX" sz="2000" u="none" strike="noStrike" dirty="0">
                          <a:effectLst/>
                        </a:rPr>
                        <a:t> 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s-MX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MX" sz="2000" u="none" strike="noStrike" dirty="0" smtClean="0">
                          <a:effectLst/>
                        </a:rPr>
                        <a:t>147,600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579874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196</Words>
  <Application>Microsoft Office PowerPoint</Application>
  <PresentationFormat>Panorámica</PresentationFormat>
  <Paragraphs>92</Paragraphs>
  <Slides>3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Tema de Office</vt:lpstr>
      <vt:lpstr>Departamento de Tecnologías de la Información Presupuesto 2018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Alfredo Piero Mateos Papis</dc:creator>
  <cp:lastModifiedBy>Alfredo Piero Mateos Papis</cp:lastModifiedBy>
  <cp:revision>3</cp:revision>
  <dcterms:created xsi:type="dcterms:W3CDTF">2017-11-07T18:43:04Z</dcterms:created>
  <dcterms:modified xsi:type="dcterms:W3CDTF">2017-11-07T19:01:28Z</dcterms:modified>
</cp:coreProperties>
</file>

<file path=docProps/thumbnail.jpeg>
</file>