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3" r:id="rId2"/>
    <p:sldId id="279" r:id="rId3"/>
    <p:sldId id="259" r:id="rId4"/>
    <p:sldId id="278" r:id="rId5"/>
    <p:sldId id="264" r:id="rId6"/>
    <p:sldId id="275" r:id="rId7"/>
    <p:sldId id="280" r:id="rId8"/>
    <p:sldId id="281" r:id="rId9"/>
    <p:sldId id="282" r:id="rId10"/>
    <p:sldId id="283" r:id="rId11"/>
    <p:sldId id="284" r:id="rId12"/>
    <p:sldId id="287" r:id="rId13"/>
    <p:sldId id="286" r:id="rId14"/>
    <p:sldId id="276" r:id="rId1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70C4"/>
    <a:srgbClr val="204493"/>
    <a:srgbClr val="FF8000"/>
    <a:srgbClr val="8A51FB"/>
    <a:srgbClr val="CC3300"/>
    <a:srgbClr val="F47D34"/>
    <a:srgbClr val="FF6600"/>
    <a:srgbClr val="A50021"/>
    <a:srgbClr val="FF99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882" autoAdjust="0"/>
    <p:restoredTop sz="94595" autoAdjust="0"/>
  </p:normalViewPr>
  <p:slideViewPr>
    <p:cSldViewPr>
      <p:cViewPr>
        <p:scale>
          <a:sx n="81" d="100"/>
          <a:sy n="81" d="100"/>
        </p:scale>
        <p:origin x="-632" y="-200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46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D08CA6-887B-F945-93BB-647F7B6EA61F}" type="datetimeFigureOut">
              <a:rPr lang="es-ES" smtClean="0"/>
              <a:t>06/11/17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368B2B-26A2-AB4B-AC14-80D875CAC35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89734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536B9D6-3248-C045-AA09-1BC3D1A4536F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48078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DF3DB08E-A923-054D-9D92-DA12F6FE49A4}" type="slidenum">
              <a:rPr lang="es-ES" sz="1200"/>
              <a:pPr eaLnBrk="1" hangingPunct="1"/>
              <a:t>1</a:t>
            </a:fld>
            <a:endParaRPr lang="es-E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DF3DB08E-A923-054D-9D92-DA12F6FE49A4}" type="slidenum">
              <a:rPr lang="es-ES" sz="1200"/>
              <a:pPr eaLnBrk="1" hangingPunct="1"/>
              <a:t>10</a:t>
            </a:fld>
            <a:endParaRPr lang="es-E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DF3DB08E-A923-054D-9D92-DA12F6FE49A4}" type="slidenum">
              <a:rPr lang="es-ES" sz="1200"/>
              <a:pPr eaLnBrk="1" hangingPunct="1"/>
              <a:t>11</a:t>
            </a:fld>
            <a:endParaRPr lang="es-E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DF3DB08E-A923-054D-9D92-DA12F6FE49A4}" type="slidenum">
              <a:rPr lang="es-ES" sz="1200"/>
              <a:pPr eaLnBrk="1" hangingPunct="1"/>
              <a:t>12</a:t>
            </a:fld>
            <a:endParaRPr lang="es-E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DF3DB08E-A923-054D-9D92-DA12F6FE49A4}" type="slidenum">
              <a:rPr lang="es-ES" sz="1200"/>
              <a:pPr eaLnBrk="1" hangingPunct="1"/>
              <a:t>13</a:t>
            </a:fld>
            <a:endParaRPr lang="es-E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DF3DB08E-A923-054D-9D92-DA12F6FE49A4}" type="slidenum">
              <a:rPr lang="es-ES" sz="1200"/>
              <a:pPr eaLnBrk="1" hangingPunct="1"/>
              <a:t>14</a:t>
            </a:fld>
            <a:endParaRPr lang="es-E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DF3DB08E-A923-054D-9D92-DA12F6FE49A4}" type="slidenum">
              <a:rPr lang="es-ES" sz="1200"/>
              <a:pPr eaLnBrk="1" hangingPunct="1"/>
              <a:t>2</a:t>
            </a:fld>
            <a:endParaRPr lang="es-E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DF3DB08E-A923-054D-9D92-DA12F6FE49A4}" type="slidenum">
              <a:rPr lang="es-ES" sz="1200"/>
              <a:pPr eaLnBrk="1" hangingPunct="1"/>
              <a:t>3</a:t>
            </a:fld>
            <a:endParaRPr lang="es-E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DF3DB08E-A923-054D-9D92-DA12F6FE49A4}" type="slidenum">
              <a:rPr lang="es-ES" sz="1200"/>
              <a:pPr eaLnBrk="1" hangingPunct="1"/>
              <a:t>4</a:t>
            </a:fld>
            <a:endParaRPr lang="es-E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DF3DB08E-A923-054D-9D92-DA12F6FE49A4}" type="slidenum">
              <a:rPr lang="es-ES" sz="1200"/>
              <a:pPr eaLnBrk="1" hangingPunct="1"/>
              <a:t>5</a:t>
            </a:fld>
            <a:endParaRPr lang="es-E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DF3DB08E-A923-054D-9D92-DA12F6FE49A4}" type="slidenum">
              <a:rPr lang="es-ES" sz="1200"/>
              <a:pPr eaLnBrk="1" hangingPunct="1"/>
              <a:t>6</a:t>
            </a:fld>
            <a:endParaRPr lang="es-E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DF3DB08E-A923-054D-9D92-DA12F6FE49A4}" type="slidenum">
              <a:rPr lang="es-ES" sz="1200"/>
              <a:pPr eaLnBrk="1" hangingPunct="1"/>
              <a:t>7</a:t>
            </a:fld>
            <a:endParaRPr lang="es-E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DF3DB08E-A923-054D-9D92-DA12F6FE49A4}" type="slidenum">
              <a:rPr lang="es-ES" sz="1200"/>
              <a:pPr eaLnBrk="1" hangingPunct="1"/>
              <a:t>8</a:t>
            </a:fld>
            <a:endParaRPr lang="es-E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DF3DB08E-A923-054D-9D92-DA12F6FE49A4}" type="slidenum">
              <a:rPr lang="es-ES" sz="1200"/>
              <a:pPr eaLnBrk="1" hangingPunct="1"/>
              <a:t>9</a:t>
            </a:fld>
            <a:endParaRPr lang="es-E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06/11/17</a:t>
            </a:r>
            <a:endParaRPr lang="es-MX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67E02-67E0-2140-A186-8B7E32498B9D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9923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06/11/17</a:t>
            </a:r>
            <a:endParaRPr lang="es-MX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BA39D0-C340-FE4A-84B6-9D40C568E7CD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251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06/11/17</a:t>
            </a:r>
            <a:endParaRPr lang="es-MX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68BE1-2A90-1443-AD8F-A5A99156969A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059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06/11/17</a:t>
            </a:r>
            <a:endParaRPr lang="es-MX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0D819-EF23-D244-BE48-CF856FDE27DE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8130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06/11/17</a:t>
            </a:r>
            <a:endParaRPr lang="es-MX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71F7C-DC76-C34A-9AF5-A4A748E7AE58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7707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06/11/17</a:t>
            </a:r>
            <a:endParaRPr lang="es-MX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AEBC4C-8898-6044-82DD-55222C2DBF55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6909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06/11/17</a:t>
            </a:r>
            <a:endParaRPr lang="es-MX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6BC5D-ED0B-D442-8CFB-744CD2D7EDE1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1512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06/11/17</a:t>
            </a:r>
            <a:endParaRPr lang="es-MX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88CBE6-4FB2-7A44-8E38-4299FFC5CD9E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9599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06/11/17</a:t>
            </a:r>
            <a:endParaRPr lang="es-MX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61F70-5212-AD43-8580-9B0DEB230E57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2192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06/11/17</a:t>
            </a:r>
            <a:endParaRPr lang="es-MX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8B962F-25DD-5946-A66F-B45B6798127B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2201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_tradnl" noProof="0" smtClean="0"/>
              <a:t>Arrastre la imagen al marcador de posición o haga clic en el icono para agregar</a:t>
            </a:r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06/11/17</a:t>
            </a:r>
            <a:endParaRPr lang="es-MX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7647B-A958-004E-B050-36687C6C3A13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2052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es-ES_tradnl" smtClean="0"/>
              <a:t>06/11/17</a:t>
            </a:r>
            <a:endParaRPr lang="es-MX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D4A2305C-8FCC-0245-8BDD-5A1ACAD1FC04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7"/>
          <p:cNvSpPr txBox="1">
            <a:spLocks noChangeArrowheads="1"/>
          </p:cNvSpPr>
          <p:nvPr/>
        </p:nvSpPr>
        <p:spPr bwMode="auto">
          <a:xfrm>
            <a:off x="1835150" y="5084763"/>
            <a:ext cx="6553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MX" sz="1600">
              <a:solidFill>
                <a:srgbClr val="336699"/>
              </a:solidFill>
              <a:latin typeface="Arial" charset="0"/>
            </a:endParaRPr>
          </a:p>
        </p:txBody>
      </p:sp>
      <p:pic>
        <p:nvPicPr>
          <p:cNvPr id="5" name="Imagen 4" descr="Captura de pantalla 2017-11-04 a la(s) 00.57.4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36912"/>
            <a:ext cx="9180512" cy="6400800"/>
          </a:xfrm>
          <a:prstGeom prst="rect">
            <a:avLst/>
          </a:prstGeom>
          <a:ln w="12700">
            <a:solidFill>
              <a:schemeClr val="bg1"/>
            </a:solidFill>
            <a:miter lim="800000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2" name="Imagen 1" descr="logotipo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3781093"/>
            <a:ext cx="1529377" cy="1016059"/>
          </a:xfrm>
          <a:prstGeom prst="rect">
            <a:avLst/>
          </a:prstGeom>
        </p:spPr>
      </p:pic>
      <p:cxnSp>
        <p:nvCxnSpPr>
          <p:cNvPr id="10" name="Conector recto 9"/>
          <p:cNvCxnSpPr/>
          <p:nvPr/>
        </p:nvCxnSpPr>
        <p:spPr>
          <a:xfrm>
            <a:off x="-40300" y="5157192"/>
            <a:ext cx="9292820" cy="0"/>
          </a:xfrm>
          <a:prstGeom prst="line">
            <a:avLst/>
          </a:prstGeom>
          <a:ln w="76200" cap="flat" cmpd="sng">
            <a:solidFill>
              <a:srgbClr val="FFFFFF"/>
            </a:solidFill>
            <a:miter lim="800000"/>
          </a:ln>
          <a:effectLst>
            <a:innerShdw blurRad="63500" dist="50800" dir="13500000">
              <a:schemeClr val="bg1">
                <a:alpha val="50000"/>
              </a:schemeClr>
            </a:inn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CuadroTexto 5"/>
          <p:cNvSpPr txBox="1"/>
          <p:nvPr/>
        </p:nvSpPr>
        <p:spPr>
          <a:xfrm>
            <a:off x="2195736" y="4725144"/>
            <a:ext cx="5904656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600" b="1" dirty="0" smtClean="0">
                <a:solidFill>
                  <a:srgbClr val="A50021"/>
                </a:solidFill>
              </a:rPr>
              <a:t>   DTPD 2018</a:t>
            </a:r>
          </a:p>
          <a:p>
            <a:r>
              <a:rPr lang="es-ES" sz="1600" b="1" dirty="0" smtClean="0">
                <a:solidFill>
                  <a:schemeClr val="bg1">
                    <a:lumMod val="50000"/>
                  </a:schemeClr>
                </a:solidFill>
              </a:rPr>
              <a:t>       MDI. Lucila Mercado. Encargada del DTPD</a:t>
            </a:r>
            <a:endParaRPr lang="es-E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06/11/17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49583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7"/>
          <p:cNvSpPr txBox="1">
            <a:spLocks noChangeArrowheads="1"/>
          </p:cNvSpPr>
          <p:nvPr/>
        </p:nvSpPr>
        <p:spPr bwMode="auto">
          <a:xfrm>
            <a:off x="1835150" y="5084763"/>
            <a:ext cx="6553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MX" sz="1600">
              <a:solidFill>
                <a:srgbClr val="336699"/>
              </a:solidFill>
              <a:latin typeface="Arial" charset="0"/>
            </a:endParaRP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06/11/17</a:t>
            </a:r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611560" y="476672"/>
            <a:ext cx="5832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FF6600"/>
                </a:solidFill>
              </a:rPr>
              <a:t>Planeación DTPD </a:t>
            </a:r>
            <a:r>
              <a:rPr lang="es-ES" b="1" dirty="0" smtClean="0">
                <a:solidFill>
                  <a:srgbClr val="FF6600"/>
                </a:solidFill>
              </a:rPr>
              <a:t>2018</a:t>
            </a:r>
            <a:endParaRPr lang="es-ES" b="1" dirty="0">
              <a:solidFill>
                <a:srgbClr val="FF6600"/>
              </a:solidFill>
            </a:endParaRPr>
          </a:p>
          <a:p>
            <a:r>
              <a:rPr lang="es-ES" dirty="0" smtClean="0">
                <a:solidFill>
                  <a:srgbClr val="CC3300"/>
                </a:solidFill>
              </a:rPr>
              <a:t>Actualizaci</a:t>
            </a:r>
            <a:r>
              <a:rPr lang="es-ES" dirty="0" smtClean="0">
                <a:solidFill>
                  <a:srgbClr val="CC3300"/>
                </a:solidFill>
              </a:rPr>
              <a:t>ón docente</a:t>
            </a:r>
            <a:endParaRPr lang="es-ES" dirty="0">
              <a:solidFill>
                <a:srgbClr val="CC3300"/>
              </a:solidFill>
            </a:endParaRPr>
          </a:p>
        </p:txBody>
      </p:sp>
      <p:pic>
        <p:nvPicPr>
          <p:cNvPr id="7" name="Imagen 6" descr="Captura de pantalla 2017-11-07 a la(s) 07.13.3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7" y="1916832"/>
            <a:ext cx="7692971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185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7"/>
          <p:cNvSpPr txBox="1">
            <a:spLocks noChangeArrowheads="1"/>
          </p:cNvSpPr>
          <p:nvPr/>
        </p:nvSpPr>
        <p:spPr bwMode="auto">
          <a:xfrm>
            <a:off x="1835150" y="5084763"/>
            <a:ext cx="6553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MX" sz="1600">
              <a:solidFill>
                <a:srgbClr val="336699"/>
              </a:solidFill>
              <a:latin typeface="Arial" charset="0"/>
            </a:endParaRP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06/11/17</a:t>
            </a:r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611560" y="476672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FF6600"/>
                </a:solidFill>
              </a:rPr>
              <a:t>Planeación DTPD </a:t>
            </a:r>
            <a:r>
              <a:rPr lang="es-ES" b="1" dirty="0" smtClean="0">
                <a:solidFill>
                  <a:srgbClr val="FF6600"/>
                </a:solidFill>
              </a:rPr>
              <a:t>2018</a:t>
            </a:r>
            <a:endParaRPr lang="es-ES" b="1" dirty="0">
              <a:solidFill>
                <a:srgbClr val="FF6600"/>
              </a:solidFill>
            </a:endParaRPr>
          </a:p>
          <a:p>
            <a:r>
              <a:rPr lang="es-ES" dirty="0" smtClean="0">
                <a:solidFill>
                  <a:srgbClr val="CC3300"/>
                </a:solidFill>
              </a:rPr>
              <a:t>Organizaci</a:t>
            </a:r>
            <a:r>
              <a:rPr lang="es-ES" dirty="0" smtClean="0">
                <a:solidFill>
                  <a:srgbClr val="CC3300"/>
                </a:solidFill>
              </a:rPr>
              <a:t>ón de </a:t>
            </a:r>
            <a:r>
              <a:rPr lang="es-ES" dirty="0">
                <a:solidFill>
                  <a:srgbClr val="CC3300"/>
                </a:solidFill>
              </a:rPr>
              <a:t>e</a:t>
            </a:r>
            <a:r>
              <a:rPr lang="es-ES" dirty="0" smtClean="0">
                <a:solidFill>
                  <a:srgbClr val="CC3300"/>
                </a:solidFill>
              </a:rPr>
              <a:t>ventos académicos</a:t>
            </a:r>
            <a:endParaRPr lang="es-ES" dirty="0">
              <a:solidFill>
                <a:srgbClr val="CC3300"/>
              </a:solidFill>
            </a:endParaRPr>
          </a:p>
        </p:txBody>
      </p:sp>
      <p:pic>
        <p:nvPicPr>
          <p:cNvPr id="6" name="Imagen 5" descr="Captura de pantalla 2017-11-07 a la(s) 07.19.1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916832"/>
            <a:ext cx="7935882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810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7"/>
          <p:cNvSpPr txBox="1">
            <a:spLocks noChangeArrowheads="1"/>
          </p:cNvSpPr>
          <p:nvPr/>
        </p:nvSpPr>
        <p:spPr bwMode="auto">
          <a:xfrm>
            <a:off x="1835150" y="5084763"/>
            <a:ext cx="6553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MX" sz="1600">
              <a:solidFill>
                <a:srgbClr val="336699"/>
              </a:solidFill>
              <a:latin typeface="Arial" charset="0"/>
            </a:endParaRP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06/11/17</a:t>
            </a:r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611560" y="476672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FF6600"/>
                </a:solidFill>
              </a:rPr>
              <a:t>Planeación DTPD </a:t>
            </a:r>
            <a:r>
              <a:rPr lang="es-ES" b="1" dirty="0" smtClean="0">
                <a:solidFill>
                  <a:srgbClr val="FF6600"/>
                </a:solidFill>
              </a:rPr>
              <a:t>2018</a:t>
            </a:r>
            <a:endParaRPr lang="es-ES" b="1" dirty="0">
              <a:solidFill>
                <a:srgbClr val="FF6600"/>
              </a:solidFill>
            </a:endParaRPr>
          </a:p>
          <a:p>
            <a:r>
              <a:rPr lang="es-ES" dirty="0" smtClean="0">
                <a:solidFill>
                  <a:srgbClr val="CC3300"/>
                </a:solidFill>
              </a:rPr>
              <a:t>Desarrollo de Proyectos de investigaci</a:t>
            </a:r>
            <a:r>
              <a:rPr lang="es-ES" dirty="0" smtClean="0">
                <a:solidFill>
                  <a:srgbClr val="CC3300"/>
                </a:solidFill>
              </a:rPr>
              <a:t>ón</a:t>
            </a:r>
            <a:endParaRPr lang="es-ES" dirty="0">
              <a:solidFill>
                <a:srgbClr val="CC3300"/>
              </a:solidFill>
            </a:endParaRPr>
          </a:p>
        </p:txBody>
      </p:sp>
      <p:pic>
        <p:nvPicPr>
          <p:cNvPr id="2" name="Imagen 1" descr="Captura de pantalla 2017-11-07 a la(s) 07.16.4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44823"/>
            <a:ext cx="8280920" cy="4496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950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7"/>
          <p:cNvSpPr txBox="1">
            <a:spLocks noChangeArrowheads="1"/>
          </p:cNvSpPr>
          <p:nvPr/>
        </p:nvSpPr>
        <p:spPr bwMode="auto">
          <a:xfrm>
            <a:off x="1835150" y="5084763"/>
            <a:ext cx="6553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MX" sz="1600">
              <a:solidFill>
                <a:srgbClr val="336699"/>
              </a:solidFill>
              <a:latin typeface="Arial" charset="0"/>
            </a:endParaRP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06/11/17</a:t>
            </a:r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611560" y="476672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FF6600"/>
                </a:solidFill>
              </a:rPr>
              <a:t>Planeación DTPD </a:t>
            </a:r>
            <a:r>
              <a:rPr lang="es-ES" b="1" dirty="0" smtClean="0">
                <a:solidFill>
                  <a:srgbClr val="FF6600"/>
                </a:solidFill>
              </a:rPr>
              <a:t>2018</a:t>
            </a:r>
            <a:endParaRPr lang="es-ES" b="1" dirty="0">
              <a:solidFill>
                <a:srgbClr val="FF6600"/>
              </a:solidFill>
            </a:endParaRPr>
          </a:p>
          <a:p>
            <a:r>
              <a:rPr lang="es-ES" dirty="0" smtClean="0">
                <a:solidFill>
                  <a:srgbClr val="CC3300"/>
                </a:solidFill>
              </a:rPr>
              <a:t>Presupuesto por programa</a:t>
            </a:r>
            <a:endParaRPr lang="es-ES" dirty="0">
              <a:solidFill>
                <a:srgbClr val="CC3300"/>
              </a:solidFill>
            </a:endParaRPr>
          </a:p>
        </p:txBody>
      </p:sp>
      <p:pic>
        <p:nvPicPr>
          <p:cNvPr id="2" name="Imagen 1" descr="Captura de pantalla 2017-11-07 a la(s) 07.15.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88840"/>
            <a:ext cx="8676456" cy="412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832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7"/>
          <p:cNvSpPr txBox="1">
            <a:spLocks noChangeArrowheads="1"/>
          </p:cNvSpPr>
          <p:nvPr/>
        </p:nvSpPr>
        <p:spPr bwMode="auto">
          <a:xfrm>
            <a:off x="1835150" y="5084763"/>
            <a:ext cx="6553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MX" sz="1600">
              <a:solidFill>
                <a:srgbClr val="336699"/>
              </a:solidFill>
              <a:latin typeface="Arial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810118" y="2245364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18" name="Marcador de fecha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06/11/17</a:t>
            </a:r>
            <a:endParaRPr lang="es-MX"/>
          </a:p>
        </p:txBody>
      </p:sp>
      <p:pic>
        <p:nvPicPr>
          <p:cNvPr id="12" name="Imagen 11" descr="Captura de pantalla 2017-11-07 a la(s) 05.47.5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78144"/>
            <a:ext cx="8964488" cy="3919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553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7"/>
          <p:cNvSpPr txBox="1">
            <a:spLocks noChangeArrowheads="1"/>
          </p:cNvSpPr>
          <p:nvPr/>
        </p:nvSpPr>
        <p:spPr bwMode="auto">
          <a:xfrm>
            <a:off x="1835150" y="5084763"/>
            <a:ext cx="6553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MX" sz="1600">
              <a:solidFill>
                <a:srgbClr val="336699"/>
              </a:solidFill>
              <a:latin typeface="Arial" charset="0"/>
            </a:endParaRPr>
          </a:p>
        </p:txBody>
      </p:sp>
      <p:cxnSp>
        <p:nvCxnSpPr>
          <p:cNvPr id="23" name="Conector recto 22"/>
          <p:cNvCxnSpPr/>
          <p:nvPr/>
        </p:nvCxnSpPr>
        <p:spPr>
          <a:xfrm>
            <a:off x="-252536" y="1700808"/>
            <a:ext cx="9389549" cy="0"/>
          </a:xfrm>
          <a:prstGeom prst="line">
            <a:avLst/>
          </a:prstGeom>
          <a:ln w="76200" cap="flat" cmpd="sng">
            <a:solidFill>
              <a:srgbClr val="FFFFFF"/>
            </a:solidFill>
            <a:miter lim="800000"/>
          </a:ln>
          <a:effectLst>
            <a:innerShdw blurRad="63500" dist="50800" dir="13500000">
              <a:schemeClr val="bg1">
                <a:alpha val="50000"/>
              </a:schemeClr>
            </a:inn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06/11/17</a:t>
            </a:r>
            <a:endParaRPr lang="es-MX"/>
          </a:p>
        </p:txBody>
      </p:sp>
      <p:pic>
        <p:nvPicPr>
          <p:cNvPr id="6" name="Imagen 5" descr="oficin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30013"/>
            <a:ext cx="5397875" cy="6439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844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7"/>
          <p:cNvSpPr txBox="1">
            <a:spLocks noChangeArrowheads="1"/>
          </p:cNvSpPr>
          <p:nvPr/>
        </p:nvSpPr>
        <p:spPr bwMode="auto">
          <a:xfrm>
            <a:off x="1835150" y="5084763"/>
            <a:ext cx="6553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MX" sz="1600">
              <a:solidFill>
                <a:srgbClr val="336699"/>
              </a:solidFill>
              <a:latin typeface="Arial" charset="0"/>
            </a:endParaRPr>
          </a:p>
        </p:txBody>
      </p:sp>
      <p:pic>
        <p:nvPicPr>
          <p:cNvPr id="3" name="Imagen 2" descr="tres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9144000" cy="6591610"/>
          </a:xfrm>
          <a:prstGeom prst="rect">
            <a:avLst/>
          </a:prstGeom>
        </p:spPr>
      </p:pic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06/11/17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7408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7"/>
          <p:cNvSpPr txBox="1">
            <a:spLocks noChangeArrowheads="1"/>
          </p:cNvSpPr>
          <p:nvPr/>
        </p:nvSpPr>
        <p:spPr bwMode="auto">
          <a:xfrm>
            <a:off x="1835150" y="5084763"/>
            <a:ext cx="6553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MX" sz="1600">
              <a:solidFill>
                <a:srgbClr val="336699"/>
              </a:solidFill>
              <a:latin typeface="Arial" charset="0"/>
            </a:endParaRPr>
          </a:p>
        </p:txBody>
      </p:sp>
      <p:pic>
        <p:nvPicPr>
          <p:cNvPr id="19" name="Imagen 18" descr="Captura de pantalla 2017-11-04 a la(s) 00.35.3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13500"/>
          </a:xfrm>
          <a:prstGeom prst="rect">
            <a:avLst/>
          </a:prstGeom>
        </p:spPr>
      </p:pic>
      <p:cxnSp>
        <p:nvCxnSpPr>
          <p:cNvPr id="23" name="Conector recto 22"/>
          <p:cNvCxnSpPr/>
          <p:nvPr/>
        </p:nvCxnSpPr>
        <p:spPr>
          <a:xfrm>
            <a:off x="-252536" y="1700808"/>
            <a:ext cx="9389549" cy="0"/>
          </a:xfrm>
          <a:prstGeom prst="line">
            <a:avLst/>
          </a:prstGeom>
          <a:ln w="76200" cap="flat" cmpd="sng">
            <a:solidFill>
              <a:srgbClr val="FFFFFF"/>
            </a:solidFill>
            <a:miter lim="800000"/>
          </a:ln>
          <a:effectLst>
            <a:innerShdw blurRad="63500" dist="50800" dir="13500000">
              <a:schemeClr val="bg1">
                <a:alpha val="50000"/>
              </a:schemeClr>
            </a:inn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06/11/17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5989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7"/>
          <p:cNvSpPr txBox="1">
            <a:spLocks noChangeArrowheads="1"/>
          </p:cNvSpPr>
          <p:nvPr/>
        </p:nvSpPr>
        <p:spPr bwMode="auto">
          <a:xfrm>
            <a:off x="1835150" y="5084763"/>
            <a:ext cx="6553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MX" sz="1600">
              <a:solidFill>
                <a:srgbClr val="336699"/>
              </a:solidFill>
              <a:latin typeface="Arial" charset="0"/>
            </a:endParaRPr>
          </a:p>
        </p:txBody>
      </p:sp>
      <p:pic>
        <p:nvPicPr>
          <p:cNvPr id="2" name="Imagen 1" descr="dos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9180512" cy="6858000"/>
          </a:xfrm>
          <a:prstGeom prst="rect">
            <a:avLst/>
          </a:prstGeom>
        </p:spPr>
      </p:pic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06/11/17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75072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7"/>
          <p:cNvSpPr txBox="1">
            <a:spLocks noChangeArrowheads="1"/>
          </p:cNvSpPr>
          <p:nvPr/>
        </p:nvSpPr>
        <p:spPr bwMode="auto">
          <a:xfrm>
            <a:off x="1835150" y="5084763"/>
            <a:ext cx="6553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MX" sz="1600">
              <a:solidFill>
                <a:srgbClr val="336699"/>
              </a:solidFill>
              <a:latin typeface="Arial" charset="0"/>
            </a:endParaRPr>
          </a:p>
        </p:txBody>
      </p:sp>
      <p:pic>
        <p:nvPicPr>
          <p:cNvPr id="3" name="Imagen 2" descr="todo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43408"/>
            <a:ext cx="4969198" cy="6858000"/>
          </a:xfrm>
          <a:prstGeom prst="rect">
            <a:avLst/>
          </a:prstGeom>
        </p:spPr>
      </p:pic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06/11/17</a:t>
            </a:r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1331640" y="980728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FF6600"/>
                </a:solidFill>
              </a:rPr>
              <a:t>Planeación DTPD 2018</a:t>
            </a:r>
            <a:endParaRPr lang="es-ES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855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7"/>
          <p:cNvSpPr txBox="1">
            <a:spLocks noChangeArrowheads="1"/>
          </p:cNvSpPr>
          <p:nvPr/>
        </p:nvSpPr>
        <p:spPr bwMode="auto">
          <a:xfrm>
            <a:off x="1835150" y="5084763"/>
            <a:ext cx="6553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MX" sz="1600">
              <a:solidFill>
                <a:srgbClr val="336699"/>
              </a:solidFill>
              <a:latin typeface="Arial" charset="0"/>
            </a:endParaRP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06/11/17</a:t>
            </a:r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611560" y="476672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FF6600"/>
                </a:solidFill>
              </a:rPr>
              <a:t>Planeación DTPD 2018</a:t>
            </a:r>
            <a:endParaRPr lang="es-ES" b="1" dirty="0">
              <a:solidFill>
                <a:srgbClr val="FF6600"/>
              </a:solidFill>
            </a:endParaRPr>
          </a:p>
        </p:txBody>
      </p:sp>
      <p:pic>
        <p:nvPicPr>
          <p:cNvPr id="7" name="Imagen 6" descr="Captura de pantalla 2017-11-07 a la(s) 06.51.2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28799"/>
            <a:ext cx="7632848" cy="4193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080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7"/>
          <p:cNvSpPr txBox="1">
            <a:spLocks noChangeArrowheads="1"/>
          </p:cNvSpPr>
          <p:nvPr/>
        </p:nvSpPr>
        <p:spPr bwMode="auto">
          <a:xfrm>
            <a:off x="1835150" y="5084763"/>
            <a:ext cx="6553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MX" sz="1600">
              <a:solidFill>
                <a:srgbClr val="336699"/>
              </a:solidFill>
              <a:latin typeface="Arial" charset="0"/>
            </a:endParaRP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06/11/17</a:t>
            </a:r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611560" y="476672"/>
            <a:ext cx="5832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FF6600"/>
                </a:solidFill>
              </a:rPr>
              <a:t>Planeación DTPD </a:t>
            </a:r>
            <a:r>
              <a:rPr lang="es-ES" b="1" dirty="0" smtClean="0">
                <a:solidFill>
                  <a:srgbClr val="FF6600"/>
                </a:solidFill>
              </a:rPr>
              <a:t>2018</a:t>
            </a:r>
            <a:endParaRPr lang="es-ES" b="1" dirty="0">
              <a:solidFill>
                <a:srgbClr val="FF6600"/>
              </a:solidFill>
            </a:endParaRPr>
          </a:p>
          <a:p>
            <a:r>
              <a:rPr lang="es-ES" dirty="0" smtClean="0">
                <a:solidFill>
                  <a:srgbClr val="CC3300"/>
                </a:solidFill>
              </a:rPr>
              <a:t>Actualizaci</a:t>
            </a:r>
            <a:r>
              <a:rPr lang="es-ES" dirty="0" smtClean="0">
                <a:solidFill>
                  <a:srgbClr val="CC3300"/>
                </a:solidFill>
              </a:rPr>
              <a:t>ón docente</a:t>
            </a:r>
            <a:endParaRPr lang="es-ES" dirty="0">
              <a:solidFill>
                <a:srgbClr val="CC3300"/>
              </a:solidFill>
            </a:endParaRPr>
          </a:p>
        </p:txBody>
      </p:sp>
      <p:pic>
        <p:nvPicPr>
          <p:cNvPr id="6" name="Imagen 5" descr="Captura de pantalla 2017-11-07 a la(s) 07.10.4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82" y="1844824"/>
            <a:ext cx="7074786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292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7"/>
          <p:cNvSpPr txBox="1">
            <a:spLocks noChangeArrowheads="1"/>
          </p:cNvSpPr>
          <p:nvPr/>
        </p:nvSpPr>
        <p:spPr bwMode="auto">
          <a:xfrm>
            <a:off x="1835150" y="5084763"/>
            <a:ext cx="6553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MX" sz="1600">
              <a:solidFill>
                <a:srgbClr val="336699"/>
              </a:solidFill>
              <a:latin typeface="Arial" charset="0"/>
            </a:endParaRP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06/11/17</a:t>
            </a:r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611560" y="476672"/>
            <a:ext cx="5832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FF6600"/>
                </a:solidFill>
              </a:rPr>
              <a:t>Planeación DTPD </a:t>
            </a:r>
            <a:r>
              <a:rPr lang="es-ES" b="1" dirty="0" smtClean="0">
                <a:solidFill>
                  <a:srgbClr val="FF6600"/>
                </a:solidFill>
              </a:rPr>
              <a:t>2018</a:t>
            </a:r>
            <a:endParaRPr lang="es-ES" b="1" dirty="0">
              <a:solidFill>
                <a:srgbClr val="FF6600"/>
              </a:solidFill>
            </a:endParaRPr>
          </a:p>
          <a:p>
            <a:r>
              <a:rPr lang="es-ES" dirty="0" smtClean="0">
                <a:solidFill>
                  <a:srgbClr val="CC3300"/>
                </a:solidFill>
              </a:rPr>
              <a:t>Actualizaci</a:t>
            </a:r>
            <a:r>
              <a:rPr lang="es-ES" dirty="0" smtClean="0">
                <a:solidFill>
                  <a:srgbClr val="CC3300"/>
                </a:solidFill>
              </a:rPr>
              <a:t>ón docente</a:t>
            </a:r>
            <a:endParaRPr lang="es-ES" dirty="0">
              <a:solidFill>
                <a:srgbClr val="CC3300"/>
              </a:solidFill>
            </a:endParaRPr>
          </a:p>
        </p:txBody>
      </p:sp>
      <p:pic>
        <p:nvPicPr>
          <p:cNvPr id="7" name="Imagen 6" descr="Captura de pantalla 2017-11-07 a la(s) 07.12.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916832"/>
            <a:ext cx="8107176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196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on_programa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presentacion_programa.pot</Template>
  <TotalTime>13419</TotalTime>
  <Words>138</Words>
  <Application>Microsoft Macintosh PowerPoint</Application>
  <PresentationFormat>Presentación en pantalla (4:3)</PresentationFormat>
  <Paragraphs>44</Paragraphs>
  <Slides>14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presentacion_programa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.</dc:creator>
  <cp:lastModifiedBy>L MC</cp:lastModifiedBy>
  <cp:revision>537</cp:revision>
  <dcterms:created xsi:type="dcterms:W3CDTF">2002-11-13T04:03:35Z</dcterms:created>
  <dcterms:modified xsi:type="dcterms:W3CDTF">2017-11-07T16:30:02Z</dcterms:modified>
</cp:coreProperties>
</file>