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3" autoAdjust="0"/>
    <p:restoredTop sz="94660"/>
  </p:normalViewPr>
  <p:slideViewPr>
    <p:cSldViewPr snapToGrid="0">
      <p:cViewPr varScale="1">
        <p:scale>
          <a:sx n="88" d="100"/>
          <a:sy n="88" d="100"/>
        </p:scale>
        <p:origin x="9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00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8939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279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346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4819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050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7856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2142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681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00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6635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71E41-DDA7-4422-9707-22DFC7A5B2A3}" type="datetimeFigureOut">
              <a:rPr lang="es-MX" smtClean="0"/>
              <a:t>07/11/2017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868C0-E831-41CD-A37D-2DFFB74289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442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32937"/>
              </p:ext>
            </p:extLst>
          </p:nvPr>
        </p:nvGraphicFramePr>
        <p:xfrm>
          <a:off x="1567544" y="2625724"/>
          <a:ext cx="8599713" cy="15547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02604"/>
                <a:gridCol w="3597109"/>
              </a:tblGrid>
              <a:tr h="1290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48501005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48501006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45838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Operación  del Departamento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Desarrollo de la Investigación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229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147,600.00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509,400.00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22919"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29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 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657,000.00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Departamento de Tecnologías de la Información</a:t>
            </a:r>
            <a:br>
              <a:rPr lang="es-MX" dirty="0" smtClean="0"/>
            </a:br>
            <a:r>
              <a:rPr lang="es-MX" sz="3600" dirty="0" smtClean="0"/>
              <a:t>Presupuesto 2018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426397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67119"/>
              </p:ext>
            </p:extLst>
          </p:nvPr>
        </p:nvGraphicFramePr>
        <p:xfrm>
          <a:off x="726001" y="926673"/>
          <a:ext cx="10932599" cy="56483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6713"/>
                <a:gridCol w="7805057"/>
                <a:gridCol w="1730829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 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 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48501006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Partida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Nombre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Desarrollo de la Investigación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2120101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Materiales y útiles de </a:t>
                      </a:r>
                      <a:r>
                        <a:rPr lang="es-MX" sz="2000" u="none" strike="noStrike" dirty="0" smtClean="0">
                          <a:effectLst/>
                        </a:rPr>
                        <a:t>impresión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38,500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2210401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Productos alimenticios para el personal en las </a:t>
                      </a:r>
                      <a:r>
                        <a:rPr lang="es-MX" sz="2000" u="none" strike="noStrike" dirty="0" smtClean="0">
                          <a:effectLst/>
                        </a:rPr>
                        <a:t>instalaciones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33,500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2150201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Material para información en actividades de investigación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25,000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3330101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Servicios Profesionales Personas Físicas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25,000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3360201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Otros servicios comerciales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2,750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3710401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Pasajes aéreos nacionales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25,650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3710601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Pasaje aéreos internacionales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120,000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3720401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Pasajes terrestres nacionales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13,500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3720402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Peajes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5,500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3750401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Viáticos en Territorio Nacional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25,000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3760201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Viáticos en el extranjero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92,000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3790102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Gastos de transportación para alumnos e invitados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18,000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3790103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Gastos de alimentación y  hospedaje  para alumnos e invitados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15,000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3830101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 smtClean="0">
                          <a:effectLst/>
                        </a:rPr>
                        <a:t>Colaboración eventos </a:t>
                      </a:r>
                      <a:r>
                        <a:rPr lang="es-MX" sz="2000" u="none" strike="noStrike" dirty="0">
                          <a:effectLst/>
                        </a:rPr>
                        <a:t>y cuotas a </a:t>
                      </a:r>
                      <a:r>
                        <a:rPr lang="es-MX" sz="2000" u="none" strike="noStrike" dirty="0" err="1">
                          <a:effectLst/>
                        </a:rPr>
                        <a:t>org</a:t>
                      </a:r>
                      <a:r>
                        <a:rPr lang="es-MX" sz="2000" u="none" strike="noStrike" dirty="0">
                          <a:effectLst/>
                        </a:rPr>
                        <a:t>.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70,000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 dirty="0" smtClean="0">
                          <a:effectLst/>
                        </a:rPr>
                        <a:t>509,400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15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912691"/>
              </p:ext>
            </p:extLst>
          </p:nvPr>
        </p:nvGraphicFramePr>
        <p:xfrm>
          <a:off x="794656" y="2204357"/>
          <a:ext cx="10940142" cy="4162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7171"/>
                <a:gridCol w="7881257"/>
                <a:gridCol w="1741714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 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 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48501005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Partida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Nombre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Operación  del Departamento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2110101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Papelería y Artículos de Oficina.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10,500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2120101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>
                          <a:effectLst/>
                        </a:rPr>
                        <a:t>Materiales y útiles de impresión.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30,250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>
                          <a:effectLst/>
                        </a:rPr>
                        <a:t>2210401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Productos alimenticios para el personal en las instalaciones.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10,100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2930101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Refacciones y accesorios menores de mobiliario.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8,500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2940101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Consumibles de computo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32,500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3180101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Servicio Postal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750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3530101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Mantenimiento y conservación de bienes informáticos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20,000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5150101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>
                          <a:effectLst/>
                        </a:rPr>
                        <a:t>Equipo de Computo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 smtClean="0">
                          <a:effectLst/>
                        </a:rPr>
                        <a:t>35,000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3830101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u="none" strike="noStrike" dirty="0" err="1">
                          <a:effectLst/>
                        </a:rPr>
                        <a:t>Colab</a:t>
                      </a:r>
                      <a:r>
                        <a:rPr lang="es-MX" sz="2000" u="none" strike="noStrike" dirty="0">
                          <a:effectLst/>
                        </a:rPr>
                        <a:t>. Eventos y cuotas a </a:t>
                      </a:r>
                      <a:r>
                        <a:rPr lang="es-MX" sz="2000" u="none" strike="noStrike" dirty="0" err="1">
                          <a:effectLst/>
                        </a:rPr>
                        <a:t>org</a:t>
                      </a:r>
                      <a:r>
                        <a:rPr lang="es-MX" sz="2000" u="none" strike="noStrike" dirty="0">
                          <a:effectLst/>
                        </a:rPr>
                        <a:t>.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MX" sz="2000" u="none" strike="noStrike" dirty="0">
                          <a:effectLst/>
                        </a:rPr>
                        <a:t> 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u="none" strike="noStrike" dirty="0" smtClean="0">
                          <a:effectLst/>
                        </a:rPr>
                        <a:t>147,600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7987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196</Words>
  <Application>Microsoft Office PowerPoint</Application>
  <PresentationFormat>Panorámica</PresentationFormat>
  <Paragraphs>92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Departamento de Tecnologías de la Información Presupuesto 2018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Alfredo Piero Mateos Papis</dc:creator>
  <cp:lastModifiedBy>Alfredo Piero Mateos Papis</cp:lastModifiedBy>
  <cp:revision>3</cp:revision>
  <dcterms:created xsi:type="dcterms:W3CDTF">2017-11-07T18:43:04Z</dcterms:created>
  <dcterms:modified xsi:type="dcterms:W3CDTF">2017-11-07T19:01:28Z</dcterms:modified>
</cp:coreProperties>
</file>